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498" r:id="rId2"/>
    <p:sldId id="517" r:id="rId3"/>
    <p:sldId id="487"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i Raghavan" initials="RR"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BEBEC"/>
    <a:srgbClr val="284476"/>
    <a:srgbClr val="FF7C30"/>
    <a:srgbClr val="F2F2F2"/>
    <a:srgbClr val="002855"/>
    <a:srgbClr val="F8E08E"/>
    <a:srgbClr val="9BCBEB"/>
    <a:srgbClr val="C6BCD0"/>
    <a:srgbClr val="D0DEB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94660"/>
  </p:normalViewPr>
  <p:slideViewPr>
    <p:cSldViewPr snapToGrid="0">
      <p:cViewPr>
        <p:scale>
          <a:sx n="75" d="100"/>
          <a:sy n="75" d="100"/>
        </p:scale>
        <p:origin x="-954"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D4F0657-28E5-4281-BB1A-F0E40F93C470}" type="datetimeFigureOut">
              <a:rPr lang="en-GB" smtClean="0"/>
              <a:t>15/04/2019</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6B7EA9-EA2D-4262-B4CD-4ED46ACF6444}" type="slidenum">
              <a:rPr lang="en-GB" smtClean="0"/>
              <a:t>‹#›</a:t>
            </a:fld>
            <a:endParaRPr lang="en-GB"/>
          </a:p>
        </p:txBody>
      </p:sp>
    </p:spTree>
    <p:extLst>
      <p:ext uri="{BB962C8B-B14F-4D97-AF65-F5344CB8AC3E}">
        <p14:creationId xmlns:p14="http://schemas.microsoft.com/office/powerpoint/2010/main" val="23193202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807350-0F52-44AE-B234-4A5DB8B05416}" type="datetimeFigureOut">
              <a:rPr lang="en-GB" smtClean="0"/>
              <a:t>15/04/2019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9228A9-2744-44A0-B4CE-C650656787D6}" type="slidenum">
              <a:rPr lang="en-GB" smtClean="0"/>
              <a:t>‹#›</a:t>
            </a:fld>
            <a:endParaRPr lang="en-GB"/>
          </a:p>
        </p:txBody>
      </p:sp>
    </p:spTree>
    <p:extLst>
      <p:ext uri="{BB962C8B-B14F-4D97-AF65-F5344CB8AC3E}">
        <p14:creationId xmlns:p14="http://schemas.microsoft.com/office/powerpoint/2010/main" val="22916545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irstsource.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irstsource.com/"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00" y="-3"/>
            <a:ext cx="12189200" cy="6858003"/>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260734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Minimal)">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7" name="Rectangle 6"/>
          <p:cNvSpPr/>
          <p:nvPr userDrawn="1"/>
        </p:nvSpPr>
        <p:spPr>
          <a:xfrm>
            <a:off x="0" y="6311900"/>
            <a:ext cx="12191999"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tx1"/>
                </a:solidFill>
                <a:latin typeface="Arial" panose="020B0604020202020204" pitchFamily="34" charset="0"/>
                <a:cs typeface="Arial" panose="020B0604020202020204" pitchFamily="34" charset="0"/>
              </a:rPr>
              <a:pPr algn="ctr"/>
              <a:t>‹#›</a:t>
            </a:fld>
            <a:endParaRPr lang="en-GB" sz="14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41171" y="6453602"/>
            <a:ext cx="6210203" cy="276999"/>
          </a:xfrm>
          <a:prstGeom prst="rect">
            <a:avLst/>
          </a:prstGeom>
          <a:noFill/>
        </p:spPr>
        <p:txBody>
          <a:bodyPr wrap="square" rtlCol="0">
            <a:spAutoFit/>
          </a:bodyPr>
          <a:lstStyle/>
          <a:p>
            <a:r>
              <a:rPr lang="en-GB" sz="1200" b="0" i="0" kern="1200" dirty="0">
                <a:solidFill>
                  <a:schemeClr val="tx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tx1"/>
                </a:solidFill>
                <a:effectLst/>
                <a:latin typeface="Calibri" panose="020F0502020204030204" pitchFamily="34" charset="0"/>
                <a:ea typeface="+mn-ea"/>
                <a:cs typeface="+mn-cs"/>
              </a:rPr>
              <a:t>15 April 2019</a:t>
            </a:fld>
            <a:endParaRPr lang="en-GB" sz="1200" dirty="0">
              <a:solidFill>
                <a:schemeClr val="tx1"/>
              </a:solidFill>
              <a:latin typeface="Calibri" panose="020F0502020204030204" pitchFamily="34" charset="0"/>
            </a:endParaRPr>
          </a:p>
        </p:txBody>
      </p:sp>
      <p:sp>
        <p:nvSpPr>
          <p:cNvPr id="15" name="Title 1"/>
          <p:cNvSpPr>
            <a:spLocks noGrp="1"/>
          </p:cNvSpPr>
          <p:nvPr>
            <p:ph type="title" hasCustomPrompt="1"/>
          </p:nvPr>
        </p:nvSpPr>
        <p:spPr>
          <a:xfrm>
            <a:off x="759060" y="1679892"/>
            <a:ext cx="9914627" cy="2565401"/>
          </a:xfrm>
        </p:spPr>
        <p:txBody>
          <a:bodyPr anchor="ctr">
            <a:noAutofit/>
          </a:bodyPr>
          <a:lstStyle>
            <a:lvl1pPr>
              <a:defRPr sz="6600">
                <a:solidFill>
                  <a:schemeClr val="bg1"/>
                </a:solidFill>
                <a:latin typeface="Georgia" panose="02040502050405020303" pitchFamily="18" charset="0"/>
              </a:defRPr>
            </a:lvl1pPr>
          </a:lstStyle>
          <a:p>
            <a:r>
              <a:rPr lang="en-US" dirty="0"/>
              <a:t>Divider Title</a:t>
            </a:r>
            <a:endParaRPr lang="en-GB" dirty="0"/>
          </a:p>
        </p:txBody>
      </p:sp>
      <p:sp>
        <p:nvSpPr>
          <p:cNvPr id="5" name="Rectangle 4"/>
          <p:cNvSpPr/>
          <p:nvPr userDrawn="1"/>
        </p:nvSpPr>
        <p:spPr>
          <a:xfrm>
            <a:off x="0" y="2635885"/>
            <a:ext cx="330200" cy="52641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9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ur Valu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76438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RP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317"/>
            <a:ext cx="12192000" cy="6872317"/>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117962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Result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322847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Idea)">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136424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eop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
            <a:ext cx="12191999" cy="6858003"/>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135262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Cit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178577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Customer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149291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Shoppin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650" y="0"/>
            <a:ext cx="12209650"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324858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limb high)">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327818"/>
            <a:ext cx="11518899" cy="6161882"/>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3827" y="678804"/>
            <a:ext cx="2108173" cy="1149996"/>
          </a:xfrm>
          <a:prstGeom prst="rect">
            <a:avLst/>
          </a:prstGeom>
        </p:spPr>
      </p:pic>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Tree>
    <p:extLst>
      <p:ext uri="{BB962C8B-B14F-4D97-AF65-F5344CB8AC3E}">
        <p14:creationId xmlns:p14="http://schemas.microsoft.com/office/powerpoint/2010/main" val="14795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oup logo)">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00" y="-3"/>
            <a:ext cx="12189200" cy="6858003"/>
          </a:xfrm>
          <a:prstGeom prst="rect">
            <a:avLst/>
          </a:prstGeom>
        </p:spPr>
      </p:pic>
      <p:sp>
        <p:nvSpPr>
          <p:cNvPr id="4" name="Rectangle 3"/>
          <p:cNvSpPr/>
          <p:nvPr userDrawn="1"/>
        </p:nvSpPr>
        <p:spPr>
          <a:xfrm>
            <a:off x="0" y="-3"/>
            <a:ext cx="6324600" cy="6858003"/>
          </a:xfrm>
          <a:prstGeom prst="rect">
            <a:avLst/>
          </a:prstGeom>
          <a:solidFill>
            <a:srgbClr val="00285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42900" y="1291472"/>
            <a:ext cx="11518899" cy="5198228"/>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p:cNvSpPr>
            <a:spLocks noGrp="1"/>
          </p:cNvSpPr>
          <p:nvPr>
            <p:ph type="title" hasCustomPrompt="1"/>
          </p:nvPr>
        </p:nvSpPr>
        <p:spPr>
          <a:xfrm>
            <a:off x="800101" y="3684151"/>
            <a:ext cx="5075926" cy="793115"/>
          </a:xfrm>
        </p:spPr>
        <p:txBody>
          <a:bodyPr anchor="ctr">
            <a:noAutofit/>
          </a:bodyPr>
          <a:lstStyle>
            <a:lvl1pPr algn="l">
              <a:defRPr sz="6000">
                <a:solidFill>
                  <a:schemeClr val="bg1"/>
                </a:solidFill>
                <a:latin typeface="Georgia" panose="02040502050405020303" pitchFamily="18" charset="0"/>
              </a:defRPr>
            </a:lvl1pPr>
          </a:lstStyle>
          <a:p>
            <a:r>
              <a:rPr lang="en-US" dirty="0"/>
              <a:t>Title of the </a:t>
            </a:r>
            <a:r>
              <a:rPr lang="en-US" dirty="0" err="1"/>
              <a:t>Powerpoint</a:t>
            </a:r>
            <a:endParaRPr lang="en-GB" dirty="0"/>
          </a:p>
        </p:txBody>
      </p:sp>
      <p:sp>
        <p:nvSpPr>
          <p:cNvPr id="2" name="Rectangle 1"/>
          <p:cNvSpPr/>
          <p:nvPr userDrawn="1"/>
        </p:nvSpPr>
        <p:spPr>
          <a:xfrm>
            <a:off x="0" y="-3"/>
            <a:ext cx="12192000" cy="961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924" y="262491"/>
            <a:ext cx="1471785" cy="436546"/>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31398" y="172314"/>
            <a:ext cx="1176804" cy="616901"/>
          </a:xfrm>
          <a:prstGeom prst="rect">
            <a:avLst/>
          </a:prstGeom>
        </p:spPr>
      </p:pic>
    </p:spTree>
    <p:extLst>
      <p:ext uri="{BB962C8B-B14F-4D97-AF65-F5344CB8AC3E}">
        <p14:creationId xmlns:p14="http://schemas.microsoft.com/office/powerpoint/2010/main" val="471492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Rectangle 10"/>
          <p:cNvSpPr/>
          <p:nvPr userDrawn="1"/>
        </p:nvSpPr>
        <p:spPr>
          <a:xfrm>
            <a:off x="4591664" y="0"/>
            <a:ext cx="7600336"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7" name="Rectangle 6"/>
          <p:cNvSpPr/>
          <p:nvPr userDrawn="1"/>
        </p:nvSpPr>
        <p:spPr>
          <a:xfrm>
            <a:off x="4591664" y="6311900"/>
            <a:ext cx="7600335"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3" name="Content Placeholder 2"/>
          <p:cNvSpPr>
            <a:spLocks noGrp="1"/>
          </p:cNvSpPr>
          <p:nvPr>
            <p:ph idx="1" hasCustomPrompt="1"/>
          </p:nvPr>
        </p:nvSpPr>
        <p:spPr>
          <a:xfrm>
            <a:off x="5282866" y="1625600"/>
            <a:ext cx="6032833" cy="4076699"/>
          </a:xfrm>
        </p:spPr>
        <p:txBody>
          <a:bodyPr>
            <a:noAutofit/>
          </a:bodyPr>
          <a:lstStyle>
            <a:lvl1pPr marL="0" marR="0" indent="0" algn="l" defTabSz="914377" rtl="0" eaLnBrk="1" fontAlgn="auto" latinLnBrk="0" hangingPunct="1">
              <a:lnSpc>
                <a:spcPct val="110000"/>
              </a:lnSpc>
              <a:spcBef>
                <a:spcPts val="600"/>
              </a:spcBef>
              <a:spcAft>
                <a:spcPts val="600"/>
              </a:spcAft>
              <a:buClrTx/>
              <a:buSzTx/>
              <a:buFont typeface="Arial" panose="020B0604020202020204" pitchFamily="34" charset="0"/>
              <a:buNone/>
              <a:tabLst/>
              <a:defRPr sz="1600" baseline="0">
                <a:solidFill>
                  <a:schemeClr val="bg1"/>
                </a:solidFill>
                <a:latin typeface="Calibri" panose="020F0502020204030204" pitchFamily="34" charset="0"/>
              </a:defRPr>
            </a:lvl1pPr>
            <a:lvl2pPr marL="457189" indent="0">
              <a:buNone/>
              <a:defRPr sz="1400">
                <a:solidFill>
                  <a:schemeClr val="bg1"/>
                </a:solidFill>
                <a:latin typeface="Raleway" panose="020B0503030101060003" pitchFamily="34" charset="0"/>
              </a:defRPr>
            </a:lvl2pPr>
            <a:lvl3pPr marL="914377" indent="0">
              <a:buNone/>
              <a:defRPr sz="1200">
                <a:solidFill>
                  <a:schemeClr val="bg1"/>
                </a:solidFill>
                <a:latin typeface="Raleway" panose="020B0503030101060003" pitchFamily="34" charset="0"/>
              </a:defRPr>
            </a:lvl3pPr>
            <a:lvl4pPr marL="1371566" indent="0">
              <a:buNone/>
              <a:defRPr sz="1100">
                <a:solidFill>
                  <a:schemeClr val="bg1"/>
                </a:solidFill>
                <a:latin typeface="Raleway" panose="020B0503030101060003" pitchFamily="34" charset="0"/>
              </a:defRPr>
            </a:lvl4pPr>
            <a:lvl5pPr marL="1828755" indent="0">
              <a:buNone/>
              <a:defRPr sz="1100">
                <a:solidFill>
                  <a:schemeClr val="bg1"/>
                </a:solidFill>
                <a:latin typeface="Raleway" panose="020B0503030101060003" pitchFamily="34" charset="0"/>
              </a:defRPr>
            </a:lvl5pPr>
          </a:lstStyle>
          <a:p>
            <a:pPr lvl="0"/>
            <a:r>
              <a:rPr lang="en-US" dirty="0"/>
              <a:t>Listing</a:t>
            </a:r>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tx1"/>
                </a:solidFill>
                <a:latin typeface="Arial" panose="020B0604020202020204" pitchFamily="34" charset="0"/>
                <a:cs typeface="Arial" panose="020B0604020202020204" pitchFamily="34" charset="0"/>
              </a:rPr>
              <a:pPr algn="ctr"/>
              <a:t>‹#›</a:t>
            </a:fld>
            <a:endParaRPr lang="en-GB" sz="14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4713171" y="6453602"/>
            <a:ext cx="6210203" cy="276999"/>
          </a:xfrm>
          <a:prstGeom prst="rect">
            <a:avLst/>
          </a:prstGeom>
          <a:noFill/>
        </p:spPr>
        <p:txBody>
          <a:bodyPr wrap="square" rtlCol="0">
            <a:spAutoFit/>
          </a:bodyPr>
          <a:lstStyle/>
          <a:p>
            <a:r>
              <a:rPr lang="en-GB" sz="1200" b="0" i="0" kern="1200" dirty="0">
                <a:solidFill>
                  <a:schemeClr val="tx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tx1"/>
                </a:solidFill>
                <a:effectLst/>
                <a:latin typeface="Calibri" panose="020F0502020204030204" pitchFamily="34" charset="0"/>
                <a:ea typeface="+mn-ea"/>
                <a:cs typeface="+mn-cs"/>
              </a:rPr>
              <a:t>15 April 2019</a:t>
            </a:fld>
            <a:endParaRPr lang="en-GB" sz="1200" dirty="0">
              <a:solidFill>
                <a:schemeClr val="tx1"/>
              </a:solidFill>
              <a:latin typeface="Calibri" panose="020F0502020204030204" pitchFamily="34" charset="0"/>
            </a:endParaRPr>
          </a:p>
        </p:txBody>
      </p:sp>
      <p:sp>
        <p:nvSpPr>
          <p:cNvPr id="17" name="Title 1"/>
          <p:cNvSpPr>
            <a:spLocks noGrp="1"/>
          </p:cNvSpPr>
          <p:nvPr>
            <p:ph type="title" hasCustomPrompt="1"/>
          </p:nvPr>
        </p:nvSpPr>
        <p:spPr>
          <a:xfrm>
            <a:off x="5282866" y="594512"/>
            <a:ext cx="5969480" cy="793115"/>
          </a:xfrm>
        </p:spPr>
        <p:txBody>
          <a:bodyPr anchor="ctr">
            <a:noAutofit/>
          </a:bodyPr>
          <a:lstStyle>
            <a:lvl1pPr>
              <a:defRPr sz="3600" baseline="0">
                <a:solidFill>
                  <a:schemeClr val="accent1"/>
                </a:solidFill>
                <a:latin typeface="Georgia" panose="02040502050405020303" pitchFamily="18" charset="0"/>
              </a:defRPr>
            </a:lvl1pPr>
          </a:lstStyle>
          <a:p>
            <a:r>
              <a:rPr lang="en-US" dirty="0"/>
              <a:t>Table of Contents</a:t>
            </a:r>
            <a:endParaRPr lang="en-GB" dirty="0"/>
          </a:p>
        </p:txBody>
      </p:sp>
      <p:sp>
        <p:nvSpPr>
          <p:cNvPr id="18" name="TextBox 17"/>
          <p:cNvSpPr txBox="1"/>
          <p:nvPr userDrawn="1"/>
        </p:nvSpPr>
        <p:spPr>
          <a:xfrm>
            <a:off x="0" y="3026268"/>
            <a:ext cx="4279900" cy="369332"/>
          </a:xfrm>
          <a:prstGeom prst="rect">
            <a:avLst/>
          </a:prstGeom>
          <a:noFill/>
        </p:spPr>
        <p:txBody>
          <a:bodyPr wrap="square" rtlCol="0">
            <a:spAutoFit/>
          </a:bodyPr>
          <a:lstStyle/>
          <a:p>
            <a:pPr algn="ctr"/>
            <a:r>
              <a:rPr lang="en-GB" dirty="0">
                <a:latin typeface="Calibri" panose="020F0502020204030204" pitchFamily="34" charset="0"/>
              </a:rPr>
              <a:t>Picture goes here</a:t>
            </a:r>
          </a:p>
        </p:txBody>
      </p:sp>
    </p:spTree>
    <p:extLst>
      <p:ext uri="{BB962C8B-B14F-4D97-AF65-F5344CB8AC3E}">
        <p14:creationId xmlns:p14="http://schemas.microsoft.com/office/powerpoint/2010/main" val="270092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855"/>
          </a:solidFill>
          <a:ln>
            <a:solidFill>
              <a:srgbClr val="284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Text Placeholder 2"/>
          <p:cNvSpPr txBox="1">
            <a:spLocks/>
          </p:cNvSpPr>
          <p:nvPr userDrawn="1"/>
        </p:nvSpPr>
        <p:spPr>
          <a:xfrm>
            <a:off x="5113430" y="1216828"/>
            <a:ext cx="5928500" cy="3136605"/>
          </a:xfrm>
          <a:prstGeom prst="rect">
            <a:avLst/>
          </a:prstGeom>
        </p:spPr>
        <p:txBody>
          <a:bodyPr anchor="t"/>
          <a:lstStyle>
            <a:lvl1pPr marL="228600" indent="-228600" algn="l" defTabSz="914400" rtl="0" eaLnBrk="1" latinLnBrk="0" hangingPunct="1">
              <a:lnSpc>
                <a:spcPct val="120000"/>
              </a:lnSpc>
              <a:spcBef>
                <a:spcPts val="0"/>
              </a:spcBef>
              <a:spcAft>
                <a:spcPts val="600"/>
              </a:spcAft>
              <a:buFont typeface="Arial" panose="020B0604020202020204" pitchFamily="34" charset="0"/>
              <a:buChar char="•"/>
              <a:defRPr sz="2800" kern="1200">
                <a:solidFill>
                  <a:schemeClr val="bg2">
                    <a:lumMod val="25000"/>
                  </a:schemeClr>
                </a:solidFill>
                <a:latin typeface="Raleway" panose="020B0503030101060003" pitchFamily="34" charset="0"/>
                <a:ea typeface="+mn-ea"/>
                <a:cs typeface="+mn-cs"/>
              </a:defRPr>
            </a:lvl1pPr>
            <a:lvl2pPr marL="685800" indent="-228600" algn="l" defTabSz="914400" rtl="0" eaLnBrk="1" latinLnBrk="0" hangingPunct="1">
              <a:lnSpc>
                <a:spcPct val="120000"/>
              </a:lnSpc>
              <a:spcBef>
                <a:spcPts val="0"/>
              </a:spcBef>
              <a:spcAft>
                <a:spcPts val="600"/>
              </a:spcAft>
              <a:buFont typeface="Arial" panose="020B0604020202020204" pitchFamily="34" charset="0"/>
              <a:buChar char="•"/>
              <a:defRPr sz="2400" kern="1200">
                <a:solidFill>
                  <a:schemeClr val="bg2">
                    <a:lumMod val="25000"/>
                  </a:schemeClr>
                </a:solidFill>
                <a:latin typeface="Raleway" panose="020B0503030101060003" pitchFamily="34" charset="0"/>
                <a:ea typeface="+mn-ea"/>
                <a:cs typeface="+mn-cs"/>
              </a:defRPr>
            </a:lvl2pPr>
            <a:lvl3pPr marL="1143000" indent="-228600" algn="l" defTabSz="914400" rtl="0" eaLnBrk="1" latinLnBrk="0" hangingPunct="1">
              <a:lnSpc>
                <a:spcPct val="120000"/>
              </a:lnSpc>
              <a:spcBef>
                <a:spcPts val="0"/>
              </a:spcBef>
              <a:spcAft>
                <a:spcPts val="600"/>
              </a:spcAft>
              <a:buFont typeface="Arial" panose="020B0604020202020204" pitchFamily="34" charset="0"/>
              <a:buChar char="•"/>
              <a:defRPr sz="2000" kern="1200">
                <a:solidFill>
                  <a:schemeClr val="bg2">
                    <a:lumMod val="25000"/>
                  </a:schemeClr>
                </a:solidFill>
                <a:latin typeface="Raleway" panose="020B0503030101060003" pitchFamily="34" charset="0"/>
                <a:ea typeface="+mn-ea"/>
                <a:cs typeface="+mn-cs"/>
              </a:defRPr>
            </a:lvl3pPr>
            <a:lvl4pPr marL="1600200" indent="-228600" algn="l" defTabSz="914400" rtl="0" eaLnBrk="1" latinLnBrk="0" hangingPunct="1">
              <a:lnSpc>
                <a:spcPct val="120000"/>
              </a:lnSpc>
              <a:spcBef>
                <a:spcPts val="0"/>
              </a:spcBef>
              <a:spcAft>
                <a:spcPts val="600"/>
              </a:spcAft>
              <a:buFont typeface="Arial" panose="020B0604020202020204" pitchFamily="34" charset="0"/>
              <a:buChar char="•"/>
              <a:defRPr sz="1800" kern="1200">
                <a:solidFill>
                  <a:schemeClr val="bg2">
                    <a:lumMod val="25000"/>
                  </a:schemeClr>
                </a:solidFill>
                <a:latin typeface="Raleway" panose="020B0503030101060003" pitchFamily="34" charset="0"/>
                <a:ea typeface="+mn-ea"/>
                <a:cs typeface="+mn-cs"/>
              </a:defRPr>
            </a:lvl4pPr>
            <a:lvl5pPr marL="2057400" indent="-228600" algn="l" defTabSz="914400" rtl="0" eaLnBrk="1" latinLnBrk="0" hangingPunct="1">
              <a:lnSpc>
                <a:spcPct val="120000"/>
              </a:lnSpc>
              <a:spcBef>
                <a:spcPts val="0"/>
              </a:spcBef>
              <a:spcAft>
                <a:spcPts val="600"/>
              </a:spcAft>
              <a:buFont typeface="Arial" panose="020B0604020202020204" pitchFamily="34" charset="0"/>
              <a:buChar char="•"/>
              <a:defRPr sz="1800" kern="1200">
                <a:solidFill>
                  <a:schemeClr val="bg2">
                    <a:lumMod val="25000"/>
                  </a:schemeClr>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GB" sz="2800" b="0" i="0" u="none" strike="noStrike" baseline="0" dirty="0">
                <a:solidFill>
                  <a:srgbClr val="FFFFFF"/>
                </a:solidFill>
                <a:latin typeface="Georgia" panose="02040502050405020303" pitchFamily="18" charset="0"/>
              </a:rPr>
              <a:t>Helping customers stay ahead of the curve through transformational technologies and capabilities</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mn-cs"/>
              </a:rPr>
              <a:t>Firstsource is a leading provider of customised Business Process Management (BPM) services. We specialise in helping customers stay ahead of the curve through transformational solutions in order to reimagine business processes and deliver increased efficiency, deeper insights and superior outcomes.</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mn-cs"/>
              </a:rPr>
              <a:t>We are trusted brand custodians and long-term partners to 100+ leading brands with presence in the US, UK, Philippines and India.</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mn-cs"/>
              </a:rPr>
              <a:t>Our ‘rightshore’ delivery model offers solutions covering complete customer lifecycle across Healthcare, Telecommunications &amp; Media and Banking, Financial Services &amp; Insurance verticals.</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FF7F3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7F32"/>
                </a:solidFill>
                <a:effectLst/>
                <a:uLnTx/>
                <a:uFillTx/>
                <a:latin typeface="Georgia" panose="02040502050405020303" pitchFamily="18" charset="0"/>
                <a:ea typeface="+mn-ea"/>
                <a:cs typeface="+mn-cs"/>
              </a:rPr>
              <a:t>www.firstsource.com</a:t>
            </a:r>
          </a:p>
        </p:txBody>
      </p:sp>
      <p:sp>
        <p:nvSpPr>
          <p:cNvPr id="15" name="Rectangle 14">
            <a:hlinkClick r:id="rId2"/>
          </p:cNvPr>
          <p:cNvSpPr/>
          <p:nvPr userDrawn="1"/>
        </p:nvSpPr>
        <p:spPr>
          <a:xfrm>
            <a:off x="5050404" y="5414035"/>
            <a:ext cx="2423675" cy="510363"/>
          </a:xfrm>
          <a:prstGeom prst="rect">
            <a:avLst/>
          </a:prstGeom>
          <a:noFill/>
          <a:ln w="12700" cap="flat" cmpd="sng" algn="ctr">
            <a:solidFill>
              <a:srgbClr val="0028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Georgia" panose="02040502050405020303" pitchFamily="18"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95" y="541059"/>
            <a:ext cx="4562235" cy="3154342"/>
          </a:xfrm>
          <a:prstGeom prst="rect">
            <a:avLst/>
          </a:prstGeom>
        </p:spPr>
      </p:pic>
    </p:spTree>
    <p:extLst>
      <p:ext uri="{BB962C8B-B14F-4D97-AF65-F5344CB8AC3E}">
        <p14:creationId xmlns:p14="http://schemas.microsoft.com/office/powerpoint/2010/main" val="352011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Group logo)">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855"/>
          </a:solidFill>
          <a:ln>
            <a:solidFill>
              <a:srgbClr val="284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Text Placeholder 2"/>
          <p:cNvSpPr txBox="1">
            <a:spLocks/>
          </p:cNvSpPr>
          <p:nvPr userDrawn="1"/>
        </p:nvSpPr>
        <p:spPr>
          <a:xfrm>
            <a:off x="5113430" y="1678742"/>
            <a:ext cx="5928500" cy="3136605"/>
          </a:xfrm>
          <a:prstGeom prst="rect">
            <a:avLst/>
          </a:prstGeom>
        </p:spPr>
        <p:txBody>
          <a:bodyPr anchor="t"/>
          <a:lstStyle>
            <a:lvl1pPr marL="228600" indent="-228600" algn="l" defTabSz="914400" rtl="0" eaLnBrk="1" latinLnBrk="0" hangingPunct="1">
              <a:lnSpc>
                <a:spcPct val="120000"/>
              </a:lnSpc>
              <a:spcBef>
                <a:spcPts val="0"/>
              </a:spcBef>
              <a:spcAft>
                <a:spcPts val="600"/>
              </a:spcAft>
              <a:buFont typeface="Arial" panose="020B0604020202020204" pitchFamily="34" charset="0"/>
              <a:buChar char="•"/>
              <a:defRPr sz="2800" kern="1200">
                <a:solidFill>
                  <a:schemeClr val="bg2">
                    <a:lumMod val="25000"/>
                  </a:schemeClr>
                </a:solidFill>
                <a:latin typeface="Raleway" panose="020B0503030101060003" pitchFamily="34" charset="0"/>
                <a:ea typeface="+mn-ea"/>
                <a:cs typeface="+mn-cs"/>
              </a:defRPr>
            </a:lvl1pPr>
            <a:lvl2pPr marL="685800" indent="-228600" algn="l" defTabSz="914400" rtl="0" eaLnBrk="1" latinLnBrk="0" hangingPunct="1">
              <a:lnSpc>
                <a:spcPct val="120000"/>
              </a:lnSpc>
              <a:spcBef>
                <a:spcPts val="0"/>
              </a:spcBef>
              <a:spcAft>
                <a:spcPts val="600"/>
              </a:spcAft>
              <a:buFont typeface="Arial" panose="020B0604020202020204" pitchFamily="34" charset="0"/>
              <a:buChar char="•"/>
              <a:defRPr sz="2400" kern="1200">
                <a:solidFill>
                  <a:schemeClr val="bg2">
                    <a:lumMod val="25000"/>
                  </a:schemeClr>
                </a:solidFill>
                <a:latin typeface="Raleway" panose="020B0503030101060003" pitchFamily="34" charset="0"/>
                <a:ea typeface="+mn-ea"/>
                <a:cs typeface="+mn-cs"/>
              </a:defRPr>
            </a:lvl2pPr>
            <a:lvl3pPr marL="1143000" indent="-228600" algn="l" defTabSz="914400" rtl="0" eaLnBrk="1" latinLnBrk="0" hangingPunct="1">
              <a:lnSpc>
                <a:spcPct val="120000"/>
              </a:lnSpc>
              <a:spcBef>
                <a:spcPts val="0"/>
              </a:spcBef>
              <a:spcAft>
                <a:spcPts val="600"/>
              </a:spcAft>
              <a:buFont typeface="Arial" panose="020B0604020202020204" pitchFamily="34" charset="0"/>
              <a:buChar char="•"/>
              <a:defRPr sz="2000" kern="1200">
                <a:solidFill>
                  <a:schemeClr val="bg2">
                    <a:lumMod val="25000"/>
                  </a:schemeClr>
                </a:solidFill>
                <a:latin typeface="Raleway" panose="020B0503030101060003" pitchFamily="34" charset="0"/>
                <a:ea typeface="+mn-ea"/>
                <a:cs typeface="+mn-cs"/>
              </a:defRPr>
            </a:lvl3pPr>
            <a:lvl4pPr marL="1600200" indent="-228600" algn="l" defTabSz="914400" rtl="0" eaLnBrk="1" latinLnBrk="0" hangingPunct="1">
              <a:lnSpc>
                <a:spcPct val="120000"/>
              </a:lnSpc>
              <a:spcBef>
                <a:spcPts val="0"/>
              </a:spcBef>
              <a:spcAft>
                <a:spcPts val="600"/>
              </a:spcAft>
              <a:buFont typeface="Arial" panose="020B0604020202020204" pitchFamily="34" charset="0"/>
              <a:buChar char="•"/>
              <a:defRPr sz="1800" kern="1200">
                <a:solidFill>
                  <a:schemeClr val="bg2">
                    <a:lumMod val="25000"/>
                  </a:schemeClr>
                </a:solidFill>
                <a:latin typeface="Raleway" panose="020B0503030101060003" pitchFamily="34" charset="0"/>
                <a:ea typeface="+mn-ea"/>
                <a:cs typeface="+mn-cs"/>
              </a:defRPr>
            </a:lvl4pPr>
            <a:lvl5pPr marL="2057400" indent="-228600" algn="l" defTabSz="914400" rtl="0" eaLnBrk="1" latinLnBrk="0" hangingPunct="1">
              <a:lnSpc>
                <a:spcPct val="120000"/>
              </a:lnSpc>
              <a:spcBef>
                <a:spcPts val="0"/>
              </a:spcBef>
              <a:spcAft>
                <a:spcPts val="600"/>
              </a:spcAft>
              <a:buFont typeface="Arial" panose="020B0604020202020204" pitchFamily="34" charset="0"/>
              <a:buChar char="•"/>
              <a:defRPr sz="1800" kern="1200">
                <a:solidFill>
                  <a:schemeClr val="bg2">
                    <a:lumMod val="25000"/>
                  </a:schemeClr>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GB" sz="2800" b="0" i="0" u="none" strike="noStrike" baseline="0" dirty="0">
                <a:solidFill>
                  <a:srgbClr val="FFFFFF"/>
                </a:solidFill>
                <a:latin typeface="Georgia" panose="02040502050405020303" pitchFamily="18" charset="0"/>
              </a:rPr>
              <a:t>Helping customers stay ahead of the curve through transformational technologies and capabilities</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mn-cs"/>
              </a:rPr>
              <a:t>Firstsource is a leading provider of customised Business Process Management (BPM) services. We specialise in helping customers stay ahead of the curve through transformational solutions in order to reimagine business processes and deliver increased efficiency, deeper insights and superior outcomes.</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mn-cs"/>
              </a:rPr>
              <a:t>We are trusted brand custodians and long-term partners to 100+ leading brands with presence in the US, UK, Philippines and India.</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mn-cs"/>
              </a:rPr>
              <a:t>Our ‘rightshore’ delivery model offers solutions covering complete customer lifecycle across Healthcare, Telecommunications &amp; Media and Banking, Financial Services &amp; Insurance verticals.</a:t>
            </a:r>
          </a:p>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FF7F32"/>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7F32"/>
                </a:solidFill>
                <a:effectLst/>
                <a:uLnTx/>
                <a:uFillTx/>
                <a:latin typeface="Georgia" panose="02040502050405020303" pitchFamily="18" charset="0"/>
                <a:ea typeface="+mn-ea"/>
                <a:cs typeface="+mn-cs"/>
              </a:rPr>
              <a:t>www.firstsource.com</a:t>
            </a:r>
          </a:p>
        </p:txBody>
      </p:sp>
      <p:sp>
        <p:nvSpPr>
          <p:cNvPr id="15" name="Rectangle 14">
            <a:hlinkClick r:id="rId2"/>
          </p:cNvPr>
          <p:cNvSpPr/>
          <p:nvPr userDrawn="1"/>
        </p:nvSpPr>
        <p:spPr>
          <a:xfrm>
            <a:off x="5050404" y="5414035"/>
            <a:ext cx="2423675" cy="510363"/>
          </a:xfrm>
          <a:prstGeom prst="rect">
            <a:avLst/>
          </a:prstGeom>
          <a:noFill/>
          <a:ln w="12700" cap="flat" cmpd="sng" algn="ctr">
            <a:solidFill>
              <a:srgbClr val="0028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Georgia" panose="02040502050405020303" pitchFamily="18"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95" y="1002973"/>
            <a:ext cx="4562235" cy="3154342"/>
          </a:xfrm>
          <a:prstGeom prst="rect">
            <a:avLst/>
          </a:prstGeom>
        </p:spPr>
      </p:pic>
      <p:sp>
        <p:nvSpPr>
          <p:cNvPr id="6" name="Rectangle 5"/>
          <p:cNvSpPr/>
          <p:nvPr userDrawn="1"/>
        </p:nvSpPr>
        <p:spPr>
          <a:xfrm>
            <a:off x="0" y="-3"/>
            <a:ext cx="12192000" cy="961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0924" y="262491"/>
            <a:ext cx="1471785" cy="436546"/>
          </a:xfrm>
          <a:prstGeom prst="rect">
            <a:avLst/>
          </a:prstGeom>
        </p:spPr>
      </p:pic>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31398" y="172314"/>
            <a:ext cx="1176804" cy="616901"/>
          </a:xfrm>
          <a:prstGeom prst="rect">
            <a:avLst/>
          </a:prstGeom>
        </p:spPr>
      </p:pic>
    </p:spTree>
    <p:extLst>
      <p:ext uri="{BB962C8B-B14F-4D97-AF65-F5344CB8AC3E}">
        <p14:creationId xmlns:p14="http://schemas.microsoft.com/office/powerpoint/2010/main" val="261692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83548" y="191652"/>
            <a:ext cx="1402507" cy="557666"/>
          </a:xfrm>
          <a:prstGeom prst="rect">
            <a:avLst/>
          </a:prstGeom>
        </p:spPr>
      </p:pic>
      <p:sp>
        <p:nvSpPr>
          <p:cNvPr id="7" name="Rectangle 6"/>
          <p:cNvSpPr/>
          <p:nvPr userDrawn="1"/>
        </p:nvSpPr>
        <p:spPr>
          <a:xfrm>
            <a:off x="0" y="6311900"/>
            <a:ext cx="12192000" cy="5461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2" name="Title 1"/>
          <p:cNvSpPr>
            <a:spLocks noGrp="1"/>
          </p:cNvSpPr>
          <p:nvPr>
            <p:ph type="title"/>
          </p:nvPr>
        </p:nvSpPr>
        <p:spPr>
          <a:xfrm>
            <a:off x="213360" y="102209"/>
            <a:ext cx="9672320" cy="793115"/>
          </a:xfrm>
        </p:spPr>
        <p:txBody>
          <a:bodyPr>
            <a:normAutofit/>
          </a:bodyPr>
          <a:lstStyle>
            <a:lvl1pPr>
              <a:defRPr sz="2800">
                <a:solidFill>
                  <a:schemeClr val="tx2"/>
                </a:solidFill>
                <a:latin typeface="Georgia" panose="02040502050405020303" pitchFamily="18" charset="0"/>
              </a:defRPr>
            </a:lvl1pPr>
          </a:lstStyle>
          <a:p>
            <a:r>
              <a:rPr lang="en-US" dirty="0"/>
              <a:t>Click to edit Master title style</a:t>
            </a:r>
            <a:endParaRPr lang="en-GB" dirty="0"/>
          </a:p>
        </p:txBody>
      </p:sp>
      <p:sp>
        <p:nvSpPr>
          <p:cNvPr id="9" name="TextBox 8"/>
          <p:cNvSpPr txBox="1"/>
          <p:nvPr userDrawn="1"/>
        </p:nvSpPr>
        <p:spPr>
          <a:xfrm>
            <a:off x="141171" y="6453602"/>
            <a:ext cx="6210203" cy="276999"/>
          </a:xfrm>
          <a:prstGeom prst="rect">
            <a:avLst/>
          </a:prstGeom>
          <a:noFill/>
        </p:spPr>
        <p:txBody>
          <a:bodyPr wrap="square" rtlCol="0">
            <a:spAutoFit/>
          </a:bodyPr>
          <a:lstStyle/>
          <a:p>
            <a:r>
              <a:rPr lang="en-GB" sz="1200" b="0" i="0" kern="1200" dirty="0">
                <a:solidFill>
                  <a:schemeClr val="bg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bg1"/>
                </a:solidFill>
                <a:effectLst/>
                <a:latin typeface="Calibri" panose="020F0502020204030204" pitchFamily="34" charset="0"/>
                <a:ea typeface="+mn-ea"/>
                <a:cs typeface="+mn-cs"/>
              </a:rPr>
              <a:t>15 April 2019</a:t>
            </a:fld>
            <a:endParaRPr lang="en-GB" sz="1200" dirty="0">
              <a:solidFill>
                <a:schemeClr val="bg1"/>
              </a:solidFill>
              <a:latin typeface="Calibri" panose="020F0502020204030204" pitchFamily="34" charset="0"/>
            </a:endParaRPr>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bg1"/>
                </a:solidFill>
                <a:latin typeface="Arial" panose="020B0604020202020204" pitchFamily="34" charset="0"/>
                <a:cs typeface="Arial" panose="020B0604020202020204" pitchFamily="34" charset="0"/>
              </a:rPr>
              <a:pPr algn="ctr"/>
              <a:t>‹#›</a:t>
            </a:fld>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936063"/>
            <a:ext cx="12192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29210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sp>
        <p:nvSpPr>
          <p:cNvPr id="7" name="Rectangle 6"/>
          <p:cNvSpPr/>
          <p:nvPr userDrawn="1"/>
        </p:nvSpPr>
        <p:spPr>
          <a:xfrm>
            <a:off x="0" y="6311900"/>
            <a:ext cx="12192000" cy="5461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2" name="Title 1"/>
          <p:cNvSpPr>
            <a:spLocks noGrp="1"/>
          </p:cNvSpPr>
          <p:nvPr>
            <p:ph type="title"/>
          </p:nvPr>
        </p:nvSpPr>
        <p:spPr>
          <a:xfrm>
            <a:off x="213360" y="102209"/>
            <a:ext cx="9672320" cy="793115"/>
          </a:xfrm>
        </p:spPr>
        <p:txBody>
          <a:bodyPr>
            <a:normAutofit/>
          </a:bodyPr>
          <a:lstStyle>
            <a:lvl1pPr>
              <a:defRPr sz="2800">
                <a:solidFill>
                  <a:schemeClr val="tx2"/>
                </a:solidFill>
                <a:latin typeface="Georgia" panose="02040502050405020303" pitchFamily="18" charset="0"/>
              </a:defRPr>
            </a:lvl1pPr>
          </a:lstStyle>
          <a:p>
            <a:r>
              <a:rPr lang="en-US" dirty="0"/>
              <a:t>Click to edit Master title style</a:t>
            </a:r>
            <a:endParaRPr lang="en-GB" dirty="0"/>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bg1"/>
                </a:solidFill>
                <a:latin typeface="Arial" panose="020B0604020202020204" pitchFamily="34" charset="0"/>
                <a:cs typeface="Arial" panose="020B0604020202020204" pitchFamily="34" charset="0"/>
              </a:rPr>
              <a:pPr algn="ctr"/>
              <a:t>‹#›</a:t>
            </a:fld>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480767" y="1300899"/>
            <a:ext cx="11236751" cy="4449452"/>
          </a:xfrm>
        </p:spPr>
        <p:txBody>
          <a:bodyPr>
            <a:normAutofit/>
          </a:bodyPr>
          <a:lstStyle>
            <a:lvl1pPr>
              <a:defRPr sz="1800">
                <a:solidFill>
                  <a:schemeClr val="bg2">
                    <a:lumMod val="10000"/>
                  </a:schemeClr>
                </a:solidFill>
                <a:latin typeface="Calibri" panose="020F0502020204030204" pitchFamily="34" charset="0"/>
              </a:defRPr>
            </a:lvl1pPr>
            <a:lvl2pPr>
              <a:defRPr sz="1600">
                <a:solidFill>
                  <a:schemeClr val="bg2">
                    <a:lumMod val="10000"/>
                  </a:schemeClr>
                </a:solidFill>
                <a:latin typeface="Calibri" panose="020F0502020204030204" pitchFamily="34" charset="0"/>
              </a:defRPr>
            </a:lvl2pPr>
            <a:lvl3pPr>
              <a:defRPr sz="1400">
                <a:solidFill>
                  <a:schemeClr val="bg2">
                    <a:lumMod val="10000"/>
                  </a:schemeClr>
                </a:solidFill>
                <a:latin typeface="Calibri" panose="020F0502020204030204" pitchFamily="34" charset="0"/>
              </a:defRPr>
            </a:lvl3pPr>
            <a:lvl4pPr>
              <a:defRPr sz="1200">
                <a:solidFill>
                  <a:schemeClr val="bg2">
                    <a:lumMod val="10000"/>
                  </a:schemeClr>
                </a:solidFill>
                <a:latin typeface="Calibri" panose="020F0502020204030204" pitchFamily="34" charset="0"/>
              </a:defRPr>
            </a:lvl4pPr>
            <a:lvl5pPr>
              <a:defRPr sz="1200">
                <a:solidFill>
                  <a:schemeClr val="bg2">
                    <a:lumMod val="10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41171" y="6453602"/>
            <a:ext cx="6210203" cy="276999"/>
          </a:xfrm>
          <a:prstGeom prst="rect">
            <a:avLst/>
          </a:prstGeom>
          <a:solidFill>
            <a:schemeClr val="tx2"/>
          </a:solidFill>
          <a:ln>
            <a:solidFill>
              <a:schemeClr val="tx2"/>
            </a:solidFill>
          </a:ln>
        </p:spPr>
        <p:txBody>
          <a:bodyPr wrap="square" rtlCol="0">
            <a:spAutoFit/>
          </a:bodyPr>
          <a:lstStyle/>
          <a:p>
            <a:r>
              <a:rPr lang="en-GB" sz="1200" b="0" i="0" kern="1200" dirty="0">
                <a:solidFill>
                  <a:schemeClr val="bg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bg1"/>
                </a:solidFill>
                <a:effectLst/>
                <a:latin typeface="Calibri" panose="020F0502020204030204" pitchFamily="34" charset="0"/>
                <a:ea typeface="+mn-ea"/>
                <a:cs typeface="+mn-cs"/>
              </a:rPr>
              <a:t>15 April 2019</a:t>
            </a:fld>
            <a:endParaRPr lang="en-GB" sz="1200" dirty="0">
              <a:solidFill>
                <a:schemeClr val="bg1"/>
              </a:solidFill>
              <a:latin typeface="Calibri" panose="020F0502020204030204" pitchFamily="34" charset="0"/>
            </a:endParaRPr>
          </a:p>
        </p:txBody>
      </p:sp>
      <p:cxnSp>
        <p:nvCxnSpPr>
          <p:cNvPr id="13" name="Straight Connector 12"/>
          <p:cNvCxnSpPr/>
          <p:nvPr userDrawn="1"/>
        </p:nvCxnSpPr>
        <p:spPr>
          <a:xfrm>
            <a:off x="0" y="936063"/>
            <a:ext cx="12192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83548" y="191652"/>
            <a:ext cx="1402507" cy="557666"/>
          </a:xfrm>
          <a:prstGeom prst="rect">
            <a:avLst/>
          </a:prstGeom>
        </p:spPr>
      </p:pic>
    </p:spTree>
    <p:extLst>
      <p:ext uri="{BB962C8B-B14F-4D97-AF65-F5344CB8AC3E}">
        <p14:creationId xmlns:p14="http://schemas.microsoft.com/office/powerpoint/2010/main" val="392728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verse - Title only">
    <p:bg>
      <p:bgPr>
        <a:gradFill flip="none" rotWithShape="1">
          <a:gsLst>
            <a:gs pos="77000">
              <a:schemeClr val="tx2"/>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311900"/>
            <a:ext cx="121920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2" name="Title 1"/>
          <p:cNvSpPr>
            <a:spLocks noGrp="1"/>
          </p:cNvSpPr>
          <p:nvPr>
            <p:ph type="title"/>
          </p:nvPr>
        </p:nvSpPr>
        <p:spPr>
          <a:xfrm>
            <a:off x="213360" y="102209"/>
            <a:ext cx="9672320" cy="793115"/>
          </a:xfrm>
        </p:spPr>
        <p:txBody>
          <a:bodyPr>
            <a:normAutofit/>
          </a:bodyPr>
          <a:lstStyle>
            <a:lvl1pPr>
              <a:defRPr sz="2800">
                <a:solidFill>
                  <a:schemeClr val="bg1"/>
                </a:solidFill>
                <a:latin typeface="Georgia" panose="02040502050405020303" pitchFamily="18" charset="0"/>
              </a:defRPr>
            </a:lvl1pPr>
          </a:lstStyle>
          <a:p>
            <a:r>
              <a:rPr lang="en-US" dirty="0"/>
              <a:t>Click to edit Master title style</a:t>
            </a:r>
            <a:endParaRPr lang="en-GB" dirty="0"/>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tx1"/>
                </a:solidFill>
                <a:latin typeface="Arial" panose="020B0604020202020204" pitchFamily="34" charset="0"/>
                <a:cs typeface="Arial" panose="020B0604020202020204" pitchFamily="34" charset="0"/>
              </a:rPr>
              <a:pPr algn="ctr"/>
              <a:t>‹#›</a:t>
            </a:fld>
            <a:endParaRPr lang="en-GB" sz="14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41171" y="6453602"/>
            <a:ext cx="6210203" cy="276999"/>
          </a:xfrm>
          <a:prstGeom prst="rect">
            <a:avLst/>
          </a:prstGeom>
          <a:noFill/>
        </p:spPr>
        <p:txBody>
          <a:bodyPr wrap="square" rtlCol="0">
            <a:spAutoFit/>
          </a:bodyPr>
          <a:lstStyle/>
          <a:p>
            <a:r>
              <a:rPr lang="en-GB" sz="1200" b="0" i="0" kern="1200" dirty="0">
                <a:solidFill>
                  <a:schemeClr val="tx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tx1"/>
                </a:solidFill>
                <a:effectLst/>
                <a:latin typeface="Calibri" panose="020F0502020204030204" pitchFamily="34" charset="0"/>
                <a:ea typeface="+mn-ea"/>
                <a:cs typeface="+mn-cs"/>
              </a:rPr>
              <a:t>15 April 2019</a:t>
            </a:fld>
            <a:endParaRPr lang="en-GB" sz="1200" dirty="0">
              <a:solidFill>
                <a:schemeClr val="tx1"/>
              </a:solidFill>
              <a:latin typeface="Calibri" panose="020F0502020204030204" pitchFamily="34" charset="0"/>
            </a:endParaRPr>
          </a:p>
        </p:txBody>
      </p:sp>
      <p:cxnSp>
        <p:nvCxnSpPr>
          <p:cNvPr id="13" name="Straight Connector 12"/>
          <p:cNvCxnSpPr/>
          <p:nvPr userDrawn="1"/>
        </p:nvCxnSpPr>
        <p:spPr>
          <a:xfrm>
            <a:off x="0" y="936063"/>
            <a:ext cx="12192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79869" y="190641"/>
            <a:ext cx="1407915" cy="558677"/>
          </a:xfrm>
          <a:prstGeom prst="rect">
            <a:avLst/>
          </a:prstGeom>
        </p:spPr>
      </p:pic>
    </p:spTree>
    <p:extLst>
      <p:ext uri="{BB962C8B-B14F-4D97-AF65-F5344CB8AC3E}">
        <p14:creationId xmlns:p14="http://schemas.microsoft.com/office/powerpoint/2010/main" val="162888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verse - Title and text box">
    <p:bg>
      <p:bgPr>
        <a:gradFill flip="none" rotWithShape="1">
          <a:gsLst>
            <a:gs pos="77000">
              <a:schemeClr val="tx2"/>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311900"/>
            <a:ext cx="121920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2" name="Title 1"/>
          <p:cNvSpPr>
            <a:spLocks noGrp="1"/>
          </p:cNvSpPr>
          <p:nvPr>
            <p:ph type="title"/>
          </p:nvPr>
        </p:nvSpPr>
        <p:spPr>
          <a:xfrm>
            <a:off x="213360" y="102209"/>
            <a:ext cx="9672320" cy="793115"/>
          </a:xfrm>
        </p:spPr>
        <p:txBody>
          <a:bodyPr>
            <a:normAutofit/>
          </a:bodyPr>
          <a:lstStyle>
            <a:lvl1pPr>
              <a:defRPr sz="2800">
                <a:solidFill>
                  <a:schemeClr val="bg1"/>
                </a:solidFill>
                <a:latin typeface="Georgia" panose="02040502050405020303" pitchFamily="18" charset="0"/>
              </a:defRPr>
            </a:lvl1pPr>
          </a:lstStyle>
          <a:p>
            <a:r>
              <a:rPr lang="en-US" dirty="0"/>
              <a:t>Click to edit Master title style</a:t>
            </a:r>
            <a:endParaRPr lang="en-GB" dirty="0"/>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tx1"/>
                </a:solidFill>
                <a:latin typeface="Arial" panose="020B0604020202020204" pitchFamily="34" charset="0"/>
                <a:cs typeface="Arial" panose="020B0604020202020204" pitchFamily="34" charset="0"/>
              </a:rPr>
              <a:pPr algn="ctr"/>
              <a:t>‹#›</a:t>
            </a:fld>
            <a:endParaRPr lang="en-GB" sz="14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480767" y="1300899"/>
            <a:ext cx="11236751" cy="4449452"/>
          </a:xfrm>
        </p:spPr>
        <p:txBody>
          <a:bodyPr>
            <a:normAutofit/>
          </a:bodyPr>
          <a:lstStyle>
            <a:lvl1pPr>
              <a:defRPr sz="1800">
                <a:solidFill>
                  <a:schemeClr val="bg1"/>
                </a:solidFill>
                <a:latin typeface="Calibri" panose="020F0502020204030204" pitchFamily="34" charset="0"/>
              </a:defRPr>
            </a:lvl1pPr>
            <a:lvl2pPr>
              <a:defRPr sz="1600">
                <a:solidFill>
                  <a:schemeClr val="bg1"/>
                </a:solidFill>
                <a:latin typeface="Calibri" panose="020F0502020204030204" pitchFamily="34" charset="0"/>
              </a:defRPr>
            </a:lvl2pPr>
            <a:lvl3pPr>
              <a:defRPr sz="1400">
                <a:solidFill>
                  <a:schemeClr val="bg1"/>
                </a:solidFill>
                <a:latin typeface="Calibri" panose="020F0502020204030204" pitchFamily="34" charset="0"/>
              </a:defRPr>
            </a:lvl3pPr>
            <a:lvl4pPr>
              <a:defRPr sz="1200">
                <a:solidFill>
                  <a:schemeClr val="bg1"/>
                </a:solidFill>
                <a:latin typeface="Calibri" panose="020F0502020204030204" pitchFamily="34" charset="0"/>
              </a:defRPr>
            </a:lvl4pPr>
            <a:lvl5pPr>
              <a:defRPr sz="120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41171" y="6453602"/>
            <a:ext cx="6210203" cy="276999"/>
          </a:xfrm>
          <a:prstGeom prst="rect">
            <a:avLst/>
          </a:prstGeom>
          <a:noFill/>
        </p:spPr>
        <p:txBody>
          <a:bodyPr wrap="square" rtlCol="0">
            <a:spAutoFit/>
          </a:bodyPr>
          <a:lstStyle/>
          <a:p>
            <a:r>
              <a:rPr lang="en-GB" sz="1200" b="0" i="0" kern="1200" dirty="0">
                <a:solidFill>
                  <a:schemeClr val="tx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tx1"/>
                </a:solidFill>
                <a:effectLst/>
                <a:latin typeface="Calibri" panose="020F0502020204030204" pitchFamily="34" charset="0"/>
                <a:ea typeface="+mn-ea"/>
                <a:cs typeface="+mn-cs"/>
              </a:rPr>
              <a:t>15 April 2019</a:t>
            </a:fld>
            <a:endParaRPr lang="en-GB" sz="1200" dirty="0">
              <a:solidFill>
                <a:schemeClr val="tx1"/>
              </a:solidFill>
              <a:latin typeface="Calibri" panose="020F0502020204030204" pitchFamily="34" charset="0"/>
            </a:endParaRPr>
          </a:p>
        </p:txBody>
      </p:sp>
      <p:cxnSp>
        <p:nvCxnSpPr>
          <p:cNvPr id="13" name="Straight Connector 12"/>
          <p:cNvCxnSpPr/>
          <p:nvPr userDrawn="1"/>
        </p:nvCxnSpPr>
        <p:spPr>
          <a:xfrm>
            <a:off x="0" y="936063"/>
            <a:ext cx="12192000" cy="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79869" y="190641"/>
            <a:ext cx="1407915" cy="558677"/>
          </a:xfrm>
          <a:prstGeom prst="rect">
            <a:avLst/>
          </a:prstGeom>
        </p:spPr>
      </p:pic>
    </p:spTree>
    <p:extLst>
      <p:ext uri="{BB962C8B-B14F-4D97-AF65-F5344CB8AC3E}">
        <p14:creationId xmlns:p14="http://schemas.microsoft.com/office/powerpoint/2010/main" val="15378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vider (Pictures)">
    <p:spTree>
      <p:nvGrpSpPr>
        <p:cNvPr id="1" name=""/>
        <p:cNvGrpSpPr/>
        <p:nvPr/>
      </p:nvGrpSpPr>
      <p:grpSpPr>
        <a:xfrm>
          <a:off x="0" y="0"/>
          <a:ext cx="0" cy="0"/>
          <a:chOff x="0" y="0"/>
          <a:chExt cx="0" cy="0"/>
        </a:xfrm>
      </p:grpSpPr>
      <p:sp>
        <p:nvSpPr>
          <p:cNvPr id="11" name="Rectangle 10"/>
          <p:cNvSpPr/>
          <p:nvPr userDrawn="1"/>
        </p:nvSpPr>
        <p:spPr>
          <a:xfrm>
            <a:off x="4591664" y="0"/>
            <a:ext cx="7600336"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7" name="Rectangle 6"/>
          <p:cNvSpPr/>
          <p:nvPr userDrawn="1"/>
        </p:nvSpPr>
        <p:spPr>
          <a:xfrm>
            <a:off x="4591664" y="6311900"/>
            <a:ext cx="7600335"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FF9F5F"/>
              </a:solidFill>
              <a:latin typeface="Calibri" panose="020F0502020204030204" pitchFamily="34" charset="0"/>
            </a:endParaRPr>
          </a:p>
        </p:txBody>
      </p:sp>
      <p:sp>
        <p:nvSpPr>
          <p:cNvPr id="2" name="Title 1"/>
          <p:cNvSpPr>
            <a:spLocks noGrp="1"/>
          </p:cNvSpPr>
          <p:nvPr>
            <p:ph type="title" hasCustomPrompt="1"/>
          </p:nvPr>
        </p:nvSpPr>
        <p:spPr>
          <a:xfrm>
            <a:off x="5469147" y="2123272"/>
            <a:ext cx="5969480" cy="793115"/>
          </a:xfrm>
        </p:spPr>
        <p:txBody>
          <a:bodyPr anchor="b">
            <a:noAutofit/>
          </a:bodyPr>
          <a:lstStyle>
            <a:lvl1pPr>
              <a:defRPr sz="11500">
                <a:solidFill>
                  <a:schemeClr val="accent1"/>
                </a:solidFill>
                <a:latin typeface="Georgia" panose="02040502050405020303" pitchFamily="18" charset="0"/>
              </a:defRPr>
            </a:lvl1pPr>
          </a:lstStyle>
          <a:p>
            <a:r>
              <a:rPr lang="en-US" dirty="0"/>
              <a:t>1</a:t>
            </a:r>
            <a:endParaRPr lang="en-GB" dirty="0"/>
          </a:p>
        </p:txBody>
      </p:sp>
      <p:sp>
        <p:nvSpPr>
          <p:cNvPr id="3" name="Content Placeholder 2"/>
          <p:cNvSpPr>
            <a:spLocks noGrp="1"/>
          </p:cNvSpPr>
          <p:nvPr>
            <p:ph idx="1" hasCustomPrompt="1"/>
          </p:nvPr>
        </p:nvSpPr>
        <p:spPr>
          <a:xfrm>
            <a:off x="5469147" y="3210935"/>
            <a:ext cx="5969480" cy="1872240"/>
          </a:xfrm>
        </p:spPr>
        <p:txBody>
          <a:bodyPr>
            <a:noAutofit/>
          </a:bodyPr>
          <a:lstStyle>
            <a:lvl1pPr marL="0" indent="0">
              <a:buNone/>
              <a:defRPr sz="3200" baseline="0">
                <a:solidFill>
                  <a:schemeClr val="bg1"/>
                </a:solidFill>
                <a:latin typeface="Calibri" panose="020F0502020204030204" pitchFamily="34" charset="0"/>
              </a:defRPr>
            </a:lvl1pPr>
            <a:lvl2pPr marL="457189" indent="0">
              <a:buNone/>
              <a:defRPr sz="2800">
                <a:solidFill>
                  <a:schemeClr val="bg1"/>
                </a:solidFill>
                <a:latin typeface="Raleway" panose="020B0503030101060003" pitchFamily="34" charset="0"/>
              </a:defRPr>
            </a:lvl2pPr>
            <a:lvl3pPr marL="914377" indent="0">
              <a:buNone/>
              <a:defRPr sz="2400">
                <a:solidFill>
                  <a:schemeClr val="bg1"/>
                </a:solidFill>
                <a:latin typeface="Raleway" panose="020B0503030101060003" pitchFamily="34" charset="0"/>
              </a:defRPr>
            </a:lvl3pPr>
            <a:lvl4pPr marL="1371566" indent="0">
              <a:buNone/>
              <a:defRPr sz="2000">
                <a:solidFill>
                  <a:schemeClr val="bg1"/>
                </a:solidFill>
                <a:latin typeface="Raleway" panose="020B0503030101060003" pitchFamily="34" charset="0"/>
              </a:defRPr>
            </a:lvl4pPr>
            <a:lvl5pPr marL="1828755" indent="0">
              <a:buNone/>
              <a:defRPr sz="2000">
                <a:solidFill>
                  <a:schemeClr val="bg1"/>
                </a:solidFill>
                <a:latin typeface="Raleway" panose="020B0503030101060003" pitchFamily="34" charset="0"/>
              </a:defRPr>
            </a:lvl5pPr>
          </a:lstStyle>
          <a:p>
            <a:pPr lvl="0"/>
            <a:r>
              <a:rPr lang="en-US" dirty="0"/>
              <a:t>Divider Title</a:t>
            </a:r>
            <a:endParaRPr lang="en-GB" dirty="0"/>
          </a:p>
        </p:txBody>
      </p:sp>
      <p:sp>
        <p:nvSpPr>
          <p:cNvPr id="10" name="TextBox 9"/>
          <p:cNvSpPr txBox="1"/>
          <p:nvPr userDrawn="1"/>
        </p:nvSpPr>
        <p:spPr>
          <a:xfrm>
            <a:off x="11602720" y="6431063"/>
            <a:ext cx="589280" cy="307777"/>
          </a:xfrm>
          <a:prstGeom prst="rect">
            <a:avLst/>
          </a:prstGeom>
          <a:noFill/>
        </p:spPr>
        <p:txBody>
          <a:bodyPr wrap="square" rtlCol="0">
            <a:spAutoFit/>
          </a:bodyPr>
          <a:lstStyle/>
          <a:p>
            <a:pPr algn="ctr"/>
            <a:fld id="{B57841A4-3BD3-4A23-89E2-C3938D01584F}" type="slidenum">
              <a:rPr lang="en-GB" sz="1400" smtClean="0">
                <a:solidFill>
                  <a:schemeClr val="tx1"/>
                </a:solidFill>
                <a:latin typeface="Arial" panose="020B0604020202020204" pitchFamily="34" charset="0"/>
                <a:cs typeface="Arial" panose="020B0604020202020204" pitchFamily="34" charset="0"/>
              </a:rPr>
              <a:pPr algn="ctr"/>
              <a:t>‹#›</a:t>
            </a:fld>
            <a:endParaRPr lang="en-GB" sz="14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11602720" y="6311900"/>
            <a:ext cx="0" cy="54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0" y="3026268"/>
            <a:ext cx="4279900" cy="369332"/>
          </a:xfrm>
          <a:prstGeom prst="rect">
            <a:avLst/>
          </a:prstGeom>
          <a:noFill/>
        </p:spPr>
        <p:txBody>
          <a:bodyPr wrap="square" rtlCol="0">
            <a:spAutoFit/>
          </a:bodyPr>
          <a:lstStyle/>
          <a:p>
            <a:pPr algn="ctr"/>
            <a:r>
              <a:rPr lang="en-GB" dirty="0">
                <a:latin typeface="Calibri" panose="020F0502020204030204" pitchFamily="34" charset="0"/>
              </a:rPr>
              <a:t>Picture goes here</a:t>
            </a:r>
          </a:p>
        </p:txBody>
      </p:sp>
      <p:sp>
        <p:nvSpPr>
          <p:cNvPr id="13" name="TextBox 12"/>
          <p:cNvSpPr txBox="1"/>
          <p:nvPr userDrawn="1"/>
        </p:nvSpPr>
        <p:spPr>
          <a:xfrm>
            <a:off x="4713171" y="6453602"/>
            <a:ext cx="6210203" cy="276999"/>
          </a:xfrm>
          <a:prstGeom prst="rect">
            <a:avLst/>
          </a:prstGeom>
          <a:noFill/>
        </p:spPr>
        <p:txBody>
          <a:bodyPr wrap="square" rtlCol="0">
            <a:spAutoFit/>
          </a:bodyPr>
          <a:lstStyle/>
          <a:p>
            <a:r>
              <a:rPr lang="en-GB" sz="1200" b="0" i="0" kern="1200" dirty="0">
                <a:solidFill>
                  <a:schemeClr val="tx1"/>
                </a:solidFill>
                <a:effectLst/>
                <a:latin typeface="Calibri" panose="020F0502020204030204" pitchFamily="34" charset="0"/>
                <a:ea typeface="+mn-ea"/>
                <a:cs typeface="+mn-cs"/>
              </a:rPr>
              <a:t>© Firstsource Solutions Limited  |  Confidential  |  </a:t>
            </a:r>
            <a:fld id="{59A72EFC-6F4F-46D4-B671-DEF0F4075873}" type="datetime4">
              <a:rPr lang="en-GB" sz="1200" b="0" i="0" kern="1200" smtClean="0">
                <a:solidFill>
                  <a:schemeClr val="tx1"/>
                </a:solidFill>
                <a:effectLst/>
                <a:latin typeface="Calibri" panose="020F0502020204030204" pitchFamily="34" charset="0"/>
                <a:ea typeface="+mn-ea"/>
                <a:cs typeface="+mn-cs"/>
              </a:rPr>
              <a:t>15 April 2019</a:t>
            </a:fld>
            <a:endParaRPr lang="en-GB"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4978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79FA4-DE4D-44DC-983E-25045474BB3A}" type="datetimeFigureOut">
              <a:rPr lang="en-GB" smtClean="0"/>
              <a:t>15/04/2019</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7A5A3-1749-460A-9A97-E605EA3DF1A0}" type="slidenum">
              <a:rPr lang="en-GB" smtClean="0"/>
              <a:t>‹#›</a:t>
            </a:fld>
            <a:endParaRPr lang="en-GB"/>
          </a:p>
        </p:txBody>
      </p:sp>
    </p:spTree>
    <p:extLst>
      <p:ext uri="{BB962C8B-B14F-4D97-AF65-F5344CB8AC3E}">
        <p14:creationId xmlns:p14="http://schemas.microsoft.com/office/powerpoint/2010/main" val="3106983165"/>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0" r:id="rId3"/>
    <p:sldLayoutId id="2147483679" r:id="rId4"/>
    <p:sldLayoutId id="2147483650" r:id="rId5"/>
    <p:sldLayoutId id="2147483663" r:id="rId6"/>
    <p:sldLayoutId id="2147483665" r:id="rId7"/>
    <p:sldLayoutId id="2147483664" r:id="rId8"/>
    <p:sldLayoutId id="2147483661" r:id="rId9"/>
    <p:sldLayoutId id="2147483667" r:id="rId10"/>
    <p:sldLayoutId id="2147483668" r:id="rId11"/>
    <p:sldLayoutId id="2147483669" r:id="rId12"/>
    <p:sldLayoutId id="2147483670" r:id="rId13"/>
    <p:sldLayoutId id="2147483671" r:id="rId14"/>
    <p:sldLayoutId id="2147483673" r:id="rId15"/>
    <p:sldLayoutId id="2147483674" r:id="rId16"/>
    <p:sldLayoutId id="2147483675" r:id="rId17"/>
    <p:sldLayoutId id="2147483676" r:id="rId18"/>
    <p:sldLayoutId id="2147483677" r:id="rId19"/>
    <p:sldLayoutId id="2147483666"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NARASIMHA.GAONKARV@FIRSTSOURCE.COM" TargetMode="External"/><Relationship Id="rId13" Type="http://schemas.openxmlformats.org/officeDocument/2006/relationships/hyperlink" Target="mailto:Saptarshi.Chaudhury@firstsource.com" TargetMode="External"/><Relationship Id="rId3" Type="http://schemas.openxmlformats.org/officeDocument/2006/relationships/hyperlink" Target="mailto:Nayak@firstsource.com" TargetMode="External"/><Relationship Id="rId7" Type="http://schemas.openxmlformats.org/officeDocument/2006/relationships/hyperlink" Target="mailto:aniruddha.gupta@firstsource.com" TargetMode="External"/><Relationship Id="rId12" Type="http://schemas.openxmlformats.org/officeDocument/2006/relationships/hyperlink" Target="mailto:Agnelo.Freitas@firstsource.com" TargetMode="External"/><Relationship Id="rId17" Type="http://schemas.openxmlformats.org/officeDocument/2006/relationships/image" Target="../media/image17.wmf"/><Relationship Id="rId2" Type="http://schemas.openxmlformats.org/officeDocument/2006/relationships/slideLayout" Target="../slideLayouts/slideLayout5.xml"/><Relationship Id="rId16" Type="http://schemas.openxmlformats.org/officeDocument/2006/relationships/package" Target="../embeddings/Microsoft_Excel_Worksheet1.xlsx"/><Relationship Id="rId1" Type="http://schemas.openxmlformats.org/officeDocument/2006/relationships/vmlDrawing" Target="../drawings/vmlDrawing1.vml"/><Relationship Id="rId6" Type="http://schemas.openxmlformats.org/officeDocument/2006/relationships/hyperlink" Target="mailto:Peter.fernandes@firstsource.com" TargetMode="External"/><Relationship Id="rId11" Type="http://schemas.openxmlformats.org/officeDocument/2006/relationships/hyperlink" Target="mailto:Karin.Price@gomedassist.com" TargetMode="External"/><Relationship Id="rId5" Type="http://schemas.openxmlformats.org/officeDocument/2006/relationships/hyperlink" Target="mailto:Nagendar.Panday@firstsource.com" TargetMode="External"/><Relationship Id="rId15" Type="http://schemas.openxmlformats.org/officeDocument/2006/relationships/hyperlink" Target="mailto:GCT@firstsource.com" TargetMode="External"/><Relationship Id="rId10" Type="http://schemas.openxmlformats.org/officeDocument/2006/relationships/hyperlink" Target="mailto:Gemma.Rigg@firstsource.com" TargetMode="External"/><Relationship Id="rId4" Type="http://schemas.openxmlformats.org/officeDocument/2006/relationships/hyperlink" Target="mailto:Kura.Manjunath@firstsource.com" TargetMode="External"/><Relationship Id="rId9" Type="http://schemas.openxmlformats.org/officeDocument/2006/relationships/hyperlink" Target="mailto:SUDHINDRA.KAKADE@FIRSTSOURCE.COM" TargetMode="External"/><Relationship Id="rId14" Type="http://schemas.openxmlformats.org/officeDocument/2006/relationships/hyperlink" Target="mailto:Sarika.Rath@firstsour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Procurefirst</a:t>
            </a:r>
            <a:r>
              <a:rPr lang="en-GB" dirty="0" smtClean="0"/>
              <a:t> SPOC’s</a:t>
            </a:r>
            <a:br>
              <a:rPr lang="en-GB" dirty="0" smtClean="0"/>
            </a:br>
            <a:r>
              <a:rPr lang="en-GB" sz="2100" dirty="0" smtClean="0"/>
              <a:t>(A software tool used for procurement)</a:t>
            </a:r>
            <a:endParaRPr lang="en-GB" sz="2100" dirty="0"/>
          </a:p>
        </p:txBody>
      </p:sp>
    </p:spTree>
    <p:extLst>
      <p:ext uri="{BB962C8B-B14F-4D97-AF65-F5344CB8AC3E}">
        <p14:creationId xmlns:p14="http://schemas.microsoft.com/office/powerpoint/2010/main" val="143087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SPOC’s - </a:t>
            </a:r>
            <a:r>
              <a:rPr lang="en-US" dirty="0" smtClean="0">
                <a:latin typeface="Calibri" panose="020F0502020204030204" pitchFamily="34" charset="0"/>
              </a:rPr>
              <a:t>Procurement </a:t>
            </a:r>
            <a:r>
              <a:rPr lang="en-US" dirty="0">
                <a:latin typeface="Calibri" panose="020F0502020204030204" pitchFamily="34" charset="0"/>
              </a:rPr>
              <a:t>Request &amp; Quotation </a:t>
            </a:r>
            <a:r>
              <a:rPr lang="en-US" dirty="0" smtClean="0">
                <a:latin typeface="Calibri" panose="020F0502020204030204" pitchFamily="34" charset="0"/>
              </a:rPr>
              <a:t>Request</a:t>
            </a:r>
            <a:endParaRPr lang="en-GB" dirty="0"/>
          </a:p>
        </p:txBody>
      </p:sp>
      <p:graphicFrame>
        <p:nvGraphicFramePr>
          <p:cNvPr id="4" name="Group 3"/>
          <p:cNvGraphicFramePr>
            <a:graphicFrameLocks noGrp="1"/>
          </p:cNvGraphicFramePr>
          <p:nvPr>
            <p:extLst>
              <p:ext uri="{D42A27DB-BD31-4B8C-83A1-F6EECF244321}">
                <p14:modId xmlns:p14="http://schemas.microsoft.com/office/powerpoint/2010/main" val="1472505776"/>
              </p:ext>
            </p:extLst>
          </p:nvPr>
        </p:nvGraphicFramePr>
        <p:xfrm>
          <a:off x="156488" y="1714499"/>
          <a:ext cx="11840566" cy="3670299"/>
        </p:xfrm>
        <a:graphic>
          <a:graphicData uri="http://schemas.openxmlformats.org/drawingml/2006/table">
            <a:tbl>
              <a:tblPr/>
              <a:tblGrid>
                <a:gridCol w="615100">
                  <a:extLst>
                    <a:ext uri="{9D8B030D-6E8A-4147-A177-3AD203B41FA5}">
                      <a16:colId xmlns:a16="http://schemas.microsoft.com/office/drawing/2014/main" xmlns="" val="20000"/>
                    </a:ext>
                  </a:extLst>
                </a:gridCol>
                <a:gridCol w="1257237">
                  <a:extLst>
                    <a:ext uri="{9D8B030D-6E8A-4147-A177-3AD203B41FA5}">
                      <a16:colId xmlns:a16="http://schemas.microsoft.com/office/drawing/2014/main" xmlns="" val="20001"/>
                    </a:ext>
                  </a:extLst>
                </a:gridCol>
                <a:gridCol w="1200150">
                  <a:extLst>
                    <a:ext uri="{9D8B030D-6E8A-4147-A177-3AD203B41FA5}">
                      <a16:colId xmlns:a16="http://schemas.microsoft.com/office/drawing/2014/main" xmlns="" val="20002"/>
                    </a:ext>
                  </a:extLst>
                </a:gridCol>
                <a:gridCol w="2066925"/>
                <a:gridCol w="2056130"/>
                <a:gridCol w="1963420"/>
                <a:gridCol w="2681604"/>
              </a:tblGrid>
              <a:tr h="411289">
                <a:tc>
                  <a:txBody>
                    <a:bodyPr/>
                    <a:lstStyle/>
                    <a:p>
                      <a:pPr marL="0" marR="0" lvl="0" indent="0" algn="ctr" defTabSz="684213" rtl="0" eaLnBrk="0" fontAlgn="base" latinLnBrk="0" hangingPunct="0">
                        <a:lnSpc>
                          <a:spcPct val="100000"/>
                        </a:lnSpc>
                        <a:spcBef>
                          <a:spcPts val="400"/>
                        </a:spcBef>
                        <a:spcAft>
                          <a:spcPct val="0"/>
                        </a:spcAft>
                        <a:buClrTx/>
                        <a:buSzPct val="25000"/>
                        <a:buFont typeface="Wingdings" pitchFamily="2" charset="2"/>
                        <a:buNone/>
                        <a:tabLst/>
                      </a:pPr>
                      <a:r>
                        <a:rPr kumimoji="0" lang="en-US" sz="1100" b="1" i="0" u="none" strike="noStrike" cap="none" normalizeH="0" baseline="0" dirty="0" err="1" smtClean="0">
                          <a:ln>
                            <a:noFill/>
                          </a:ln>
                          <a:solidFill>
                            <a:schemeClr val="tx1"/>
                          </a:solidFill>
                          <a:effectLst/>
                          <a:latin typeface="+mn-lt"/>
                        </a:rPr>
                        <a:t>Sr</a:t>
                      </a:r>
                      <a:r>
                        <a:rPr kumimoji="0" lang="en-US" sz="1100" b="1" i="0" u="none" strike="noStrike" cap="none" normalizeH="0" baseline="0" dirty="0" smtClean="0">
                          <a:ln>
                            <a:noFill/>
                          </a:ln>
                          <a:solidFill>
                            <a:schemeClr val="tx1"/>
                          </a:solidFill>
                          <a:effectLst/>
                          <a:latin typeface="+mn-lt"/>
                        </a:rPr>
                        <a:t> No</a:t>
                      </a:r>
                      <a:endParaRPr kumimoji="0" lang="en-US" sz="1100" b="1" i="0" u="none" strike="noStrike" cap="none" normalizeH="0" baseline="0" dirty="0">
                        <a:ln>
                          <a:noFill/>
                        </a:ln>
                        <a:solidFill>
                          <a:schemeClr val="tx1"/>
                        </a:solidFill>
                        <a:effectLst/>
                        <a:latin typeface="+mn-lt"/>
                      </a:endParaRPr>
                    </a:p>
                  </a:txBody>
                  <a:tcPr marT="91440" marB="91440" anchor="ctr" horzOverflow="overflow">
                    <a:lnL w="12700" cmpd="sng">
                      <a:noFill/>
                      <a:prstDash val="solid"/>
                    </a:lnL>
                    <a:lnR w="635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a:r>
                        <a:rPr lang="en-US" sz="1100" b="1" dirty="0" smtClean="0">
                          <a:solidFill>
                            <a:schemeClr val="bg1"/>
                          </a:solidFill>
                          <a:latin typeface="+mn-lt"/>
                        </a:rPr>
                        <a:t>Request Type</a:t>
                      </a:r>
                      <a:endParaRPr lang="en-IN" sz="1100" b="1" dirty="0">
                        <a:solidFill>
                          <a:schemeClr val="bg1"/>
                        </a:solidFill>
                        <a:latin typeface="+mn-lt"/>
                      </a:endParaRPr>
                    </a:p>
                  </a:txBody>
                  <a:tcPr anchor="ctr" anchorCtr="1">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mpd="sng">
                      <a:solidFill>
                        <a:srgbClr val="FFFFFF"/>
                      </a:solidFill>
                      <a:prstDash val="solid"/>
                    </a:lnB>
                    <a:lnTlToBr w="12700" cmpd="sng">
                      <a:noFill/>
                      <a:prstDash val="solid"/>
                    </a:lnTlToBr>
                    <a:lnBlToTr w="12700" cmpd="sng">
                      <a:noFill/>
                      <a:prstDash val="solid"/>
                    </a:lnBlToTr>
                    <a:solidFill>
                      <a:srgbClr val="284476"/>
                    </a:solidFill>
                  </a:tcPr>
                </a:tc>
                <a:tc>
                  <a:txBody>
                    <a:bodyPr/>
                    <a:lstStyle/>
                    <a:p>
                      <a:pPr algn="ctr"/>
                      <a:r>
                        <a:rPr lang="en-US" sz="1100" b="1" dirty="0" smtClean="0">
                          <a:solidFill>
                            <a:schemeClr val="bg1"/>
                          </a:solidFill>
                          <a:latin typeface="+mn-lt"/>
                        </a:rPr>
                        <a:t>Department</a:t>
                      </a:r>
                      <a:endParaRPr lang="en-IN" sz="1100" b="1" dirty="0">
                        <a:solidFill>
                          <a:schemeClr val="bg1"/>
                        </a:solidFill>
                        <a:latin typeface="+mn-lt"/>
                      </a:endParaRPr>
                    </a:p>
                  </a:txBody>
                  <a:tcPr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mpd="sng">
                      <a:solidFill>
                        <a:srgbClr val="FFFFFF"/>
                      </a:solidFill>
                      <a:prstDash val="solid"/>
                    </a:lnB>
                    <a:lnTlToBr w="12700" cmpd="sng">
                      <a:noFill/>
                      <a:prstDash val="solid"/>
                    </a:lnTlToBr>
                    <a:lnBlToTr w="12700" cmpd="sng">
                      <a:noFill/>
                      <a:prstDash val="solid"/>
                    </a:lnBlToTr>
                    <a:solidFill>
                      <a:srgbClr val="284476"/>
                    </a:solidFill>
                  </a:tcPr>
                </a:tc>
                <a:tc>
                  <a:txBody>
                    <a:bodyPr/>
                    <a:lstStyle/>
                    <a:p>
                      <a:pPr algn="ctr">
                        <a:spcAft>
                          <a:spcPts val="0"/>
                        </a:spcAft>
                      </a:pPr>
                      <a:r>
                        <a:rPr lang="en-IN" sz="1100" b="1" dirty="0">
                          <a:solidFill>
                            <a:srgbClr val="FFFFFF"/>
                          </a:solidFill>
                          <a:effectLst/>
                          <a:latin typeface="+mn-lt"/>
                          <a:ea typeface="Calibri"/>
                        </a:rPr>
                        <a:t>India</a:t>
                      </a:r>
                      <a:endParaRPr lang="en-IN" sz="1100" dirty="0">
                        <a:effectLst/>
                        <a:latin typeface="+mn-lt"/>
                        <a:ea typeface="Calibri"/>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84476"/>
                    </a:solidFill>
                  </a:tcPr>
                </a:tc>
                <a:tc>
                  <a:txBody>
                    <a:bodyPr/>
                    <a:lstStyle/>
                    <a:p>
                      <a:pPr algn="ctr">
                        <a:spcAft>
                          <a:spcPts val="0"/>
                        </a:spcAft>
                      </a:pPr>
                      <a:r>
                        <a:rPr lang="en-IN" sz="1100" b="1" dirty="0">
                          <a:solidFill>
                            <a:srgbClr val="FFFFFF"/>
                          </a:solidFill>
                          <a:effectLst/>
                          <a:latin typeface="+mn-lt"/>
                          <a:ea typeface="Calibri"/>
                        </a:rPr>
                        <a:t>Philippines</a:t>
                      </a:r>
                      <a:endParaRPr lang="en-IN" sz="1100" dirty="0">
                        <a:effectLst/>
                        <a:latin typeface="+mn-lt"/>
                        <a:ea typeface="Calibri"/>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84476"/>
                    </a:solidFill>
                  </a:tcPr>
                </a:tc>
                <a:tc>
                  <a:txBody>
                    <a:bodyPr/>
                    <a:lstStyle/>
                    <a:p>
                      <a:pPr algn="ctr">
                        <a:spcAft>
                          <a:spcPts val="0"/>
                        </a:spcAft>
                      </a:pPr>
                      <a:r>
                        <a:rPr lang="en-IN" sz="1100" b="1" dirty="0">
                          <a:solidFill>
                            <a:srgbClr val="FFFFFF"/>
                          </a:solidFill>
                          <a:effectLst/>
                          <a:latin typeface="+mn-lt"/>
                          <a:ea typeface="Calibri"/>
                        </a:rPr>
                        <a:t>UK</a:t>
                      </a:r>
                      <a:endParaRPr lang="en-IN" sz="1100" dirty="0">
                        <a:effectLst/>
                        <a:latin typeface="+mn-lt"/>
                        <a:ea typeface="Calibri"/>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84476"/>
                    </a:solidFill>
                  </a:tcPr>
                </a:tc>
                <a:tc>
                  <a:txBody>
                    <a:bodyPr/>
                    <a:lstStyle/>
                    <a:p>
                      <a:pPr algn="ctr">
                        <a:spcAft>
                          <a:spcPts val="0"/>
                        </a:spcAft>
                      </a:pPr>
                      <a:r>
                        <a:rPr lang="en-IN" sz="1100" b="1" dirty="0">
                          <a:solidFill>
                            <a:srgbClr val="FFFFFF"/>
                          </a:solidFill>
                          <a:effectLst/>
                          <a:latin typeface="+mn-lt"/>
                          <a:ea typeface="Calibri"/>
                        </a:rPr>
                        <a:t>US</a:t>
                      </a:r>
                      <a:endParaRPr lang="en-IN" sz="1100" dirty="0">
                        <a:effectLst/>
                        <a:latin typeface="+mn-lt"/>
                        <a:ea typeface="Calibri"/>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84476"/>
                    </a:solidFill>
                  </a:tcPr>
                </a:tc>
                <a:extLst>
                  <a:ext uri="{0D108BD9-81ED-4DB2-BD59-A6C34878D82A}">
                    <a16:rowId xmlns:a16="http://schemas.microsoft.com/office/drawing/2014/main" xmlns="" val="10000"/>
                  </a:ext>
                </a:extLst>
              </a:tr>
              <a:tr h="495084">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1</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100" dirty="0" smtClean="0">
                          <a:latin typeface="Calibri (Body)"/>
                        </a:rPr>
                        <a:t>IT - Laptop</a:t>
                      </a:r>
                      <a:endParaRPr lang="en-IN" sz="1100" dirty="0">
                        <a:latin typeface="Calibri (Body)"/>
                      </a:endParaRPr>
                    </a:p>
                  </a:txBody>
                  <a:tcPr anchor="ctr" anchorCtr="1">
                    <a:lnL w="12700" cmpd="sng">
                      <a:noFill/>
                      <a:prstDash val="solid"/>
                    </a:lnL>
                    <a:lnR w="12700" cmpd="sng">
                      <a:noFill/>
                      <a:prstDash val="solid"/>
                    </a:lnR>
                    <a:lnT w="12700" cmpd="sng">
                      <a:solidFill>
                        <a:srgbClr val="FFFFFF"/>
                      </a:solid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latin typeface="Calibri (Body)"/>
                        </a:rPr>
                        <a:t>Admin</a:t>
                      </a:r>
                      <a:endParaRPr lang="en-IN" sz="1100" dirty="0">
                        <a:latin typeface="Calibri (Body)"/>
                      </a:endParaRPr>
                    </a:p>
                  </a:txBody>
                  <a:tcPr anchor="ctr" anchorCtr="1">
                    <a:lnL w="12700" cmpd="sng">
                      <a:noFill/>
                      <a:prstDash val="solid"/>
                    </a:lnL>
                    <a:lnR w="12700" cmpd="sng">
                      <a:noFill/>
                      <a:prstDash val="solid"/>
                    </a:lnR>
                    <a:lnT w="12700" cmpd="sng">
                      <a:solidFill>
                        <a:srgbClr val="FFFFFF"/>
                      </a:solid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N" sz="1000" u="sng" kern="1200" dirty="0" err="1">
                          <a:solidFill>
                            <a:srgbClr val="000000"/>
                          </a:solidFill>
                          <a:effectLst/>
                          <a:latin typeface="+mn-lt"/>
                          <a:ea typeface="Calibri"/>
                          <a:cs typeface="+mn-cs"/>
                        </a:rPr>
                        <a:t>KartikKumar</a:t>
                      </a:r>
                      <a:r>
                        <a:rPr lang="en-IN" sz="1000" u="sng" kern="1200" dirty="0">
                          <a:solidFill>
                            <a:srgbClr val="000000"/>
                          </a:solidFill>
                          <a:effectLst/>
                          <a:latin typeface="+mn-lt"/>
                          <a:ea typeface="Calibri"/>
                          <a:cs typeface="+mn-cs"/>
                        </a:rPr>
                        <a:t> Nayak</a:t>
                      </a:r>
                      <a:br>
                        <a:rPr lang="en-IN" sz="1000" u="sng" kern="1200" dirty="0">
                          <a:solidFill>
                            <a:srgbClr val="000000"/>
                          </a:solidFill>
                          <a:effectLst/>
                          <a:latin typeface="+mn-lt"/>
                          <a:ea typeface="Calibri"/>
                          <a:cs typeface="+mn-cs"/>
                        </a:rPr>
                      </a:br>
                      <a:r>
                        <a:rPr lang="en-IN" sz="1000" u="sng" kern="1200" dirty="0" smtClean="0">
                          <a:solidFill>
                            <a:schemeClr val="accent1"/>
                          </a:solidFill>
                          <a:effectLst/>
                          <a:latin typeface="+mn-lt"/>
                          <a:ea typeface="Calibri"/>
                          <a:cs typeface="+mn-cs"/>
                        </a:rPr>
                        <a:t>KartikKumar.</a:t>
                      </a:r>
                      <a:r>
                        <a:rPr lang="en-IN" sz="1000" u="sng" kern="1200" dirty="0" smtClean="0">
                          <a:solidFill>
                            <a:srgbClr val="000000"/>
                          </a:solidFill>
                          <a:effectLst/>
                          <a:latin typeface="+mn-lt"/>
                          <a:ea typeface="Calibri"/>
                          <a:cs typeface="+mn-cs"/>
                          <a:hlinkClick r:id="rId3"/>
                        </a:rPr>
                        <a:t>Nayak@firstsource.com</a:t>
                      </a:r>
                      <a:endParaRPr lang="en-IN" sz="1000" u="sng" kern="1200" dirty="0">
                        <a:solidFill>
                          <a:srgbClr val="000000"/>
                        </a:solidFill>
                        <a:effectLst/>
                        <a:latin typeface="+mn-lt"/>
                        <a:ea typeface="Calibri"/>
                        <a:cs typeface="+mn-cs"/>
                      </a:endParaRPr>
                    </a:p>
                  </a:txBody>
                  <a:tcPr marL="68580" marR="68580" marT="0" marB="0" anchor="ctr">
                    <a:lnL w="12700" cmpd="sng">
                      <a:noFill/>
                      <a:prstDash val="solid"/>
                    </a:lnL>
                    <a:lnR w="12700" cmpd="sng">
                      <a:noFill/>
                      <a:prstDash val="soli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IN" sz="1000" dirty="0" smtClean="0">
                          <a:solidFill>
                            <a:srgbClr val="000000"/>
                          </a:solidFill>
                          <a:effectLst/>
                          <a:latin typeface="+mn-lt"/>
                          <a:ea typeface="Calibri"/>
                        </a:rPr>
                        <a:t>Kura Manjunath </a:t>
                      </a:r>
                      <a:r>
                        <a:rPr lang="en-IN" sz="1000" u="sng" kern="1200" dirty="0" smtClean="0">
                          <a:solidFill>
                            <a:srgbClr val="FF7C30"/>
                          </a:solidFill>
                          <a:effectLst/>
                          <a:latin typeface="+mn-lt"/>
                          <a:ea typeface="Calibri"/>
                          <a:cs typeface="+mn-cs"/>
                          <a:hlinkClick r:id="rId4"/>
                        </a:rPr>
                        <a:t>Kura.Manjunath@firstsource.com</a:t>
                      </a:r>
                      <a:endParaRPr lang="en-IN" sz="1000" u="sng" kern="1200" dirty="0" smtClean="0">
                        <a:solidFill>
                          <a:srgbClr val="FF7C30"/>
                        </a:solidFill>
                        <a:effectLst/>
                        <a:latin typeface="+mn-lt"/>
                        <a:ea typeface="Calibri"/>
                        <a:cs typeface="+mn-cs"/>
                      </a:endParaRPr>
                    </a:p>
                  </a:txBody>
                  <a:tcPr marL="68580" marR="68580" marT="0" marB="0" anchor="ctr">
                    <a:lnL w="12700" cmpd="sng">
                      <a:noFill/>
                      <a:prstDash val="solid"/>
                    </a:lnL>
                    <a:lnR w="12700" cmpd="sng">
                      <a:noFill/>
                      <a:prstDash val="soli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en-IN" sz="1000" dirty="0">
                        <a:effectLst/>
                        <a:latin typeface="+mn-lt"/>
                        <a:ea typeface="Calibri"/>
                      </a:endParaRPr>
                    </a:p>
                  </a:txBody>
                  <a:tcPr marL="68580" marR="68580" marT="0" marB="0" anchor="ctr">
                    <a:lnL w="12700" cmpd="sng">
                      <a:noFill/>
                      <a:prstDash val="solid"/>
                    </a:lnL>
                    <a:lnR w="12700" cmpd="sng">
                      <a:noFill/>
                      <a:prstDash val="soli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en-IN" sz="1000" dirty="0">
                        <a:effectLst/>
                        <a:latin typeface="+mn-lt"/>
                        <a:ea typeface="Calibri"/>
                      </a:endParaRPr>
                    </a:p>
                  </a:txBody>
                  <a:tcPr marL="68580" marR="68580" marT="0" marB="0" anchor="ctr">
                    <a:lnL w="12700" cmpd="sng">
                      <a:noFill/>
                      <a:prstDash val="solid"/>
                    </a:lnL>
                    <a:lnR w="12700" cmpd="sng">
                      <a:noFill/>
                      <a:prstDash val="soli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09454">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2</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smtClean="0">
                          <a:latin typeface="Calibri (Body)"/>
                        </a:rPr>
                        <a:t>IT - Others</a:t>
                      </a:r>
                      <a:endParaRPr lang="en-IN" sz="1100" dirty="0">
                        <a:latin typeface="Calibri (Body)"/>
                      </a:endParaRPr>
                    </a:p>
                  </a:txBody>
                  <a:tcPr anchor="ctr" anchorCtr="1">
                    <a:lnL w="12700" cmpd="sng">
                      <a:noFill/>
                      <a:prstDash val="solid"/>
                    </a:lnL>
                    <a:lnR w="12700" cmpd="sng">
                      <a:noFill/>
                      <a:prstDash val="soli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IN" sz="1100" dirty="0" smtClean="0">
                          <a:latin typeface="Calibri (Body)"/>
                        </a:rPr>
                        <a:t>Technology</a:t>
                      </a:r>
                      <a:endParaRPr lang="en-IN" sz="1100" dirty="0">
                        <a:latin typeface="Calibri (Body)"/>
                      </a:endParaRPr>
                    </a:p>
                  </a:txBody>
                  <a:tcPr anchor="ctr" anchorCtr="1">
                    <a:lnL w="12700" cmpd="sng">
                      <a:noFill/>
                      <a:prstDash val="solid"/>
                    </a:lnL>
                    <a:lnR w="12700" cmpd="sng">
                      <a:noFill/>
                      <a:prstDash val="soli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ctr">
                        <a:spcAft>
                          <a:spcPts val="0"/>
                        </a:spcAft>
                      </a:pPr>
                      <a:r>
                        <a:rPr lang="en-IN" sz="1000" dirty="0">
                          <a:solidFill>
                            <a:srgbClr val="000000"/>
                          </a:solidFill>
                          <a:effectLst/>
                          <a:latin typeface="+mn-lt"/>
                          <a:ea typeface="Calibri"/>
                        </a:rPr>
                        <a:t>Kura </a:t>
                      </a:r>
                      <a:r>
                        <a:rPr lang="en-IN" sz="1000" dirty="0" err="1" smtClean="0">
                          <a:solidFill>
                            <a:srgbClr val="000000"/>
                          </a:solidFill>
                          <a:effectLst/>
                          <a:latin typeface="+mn-lt"/>
                          <a:ea typeface="Calibri"/>
                        </a:rPr>
                        <a:t>Manjunath</a:t>
                      </a:r>
                      <a:r>
                        <a:rPr lang="en-IN" sz="1000" dirty="0" smtClean="0">
                          <a:solidFill>
                            <a:srgbClr val="000000"/>
                          </a:solidFill>
                          <a:effectLst/>
                          <a:latin typeface="+mn-lt"/>
                          <a:ea typeface="Calibri"/>
                        </a:rPr>
                        <a:t> </a:t>
                      </a:r>
                      <a:r>
                        <a:rPr lang="en-IN" sz="1000" u="sng" kern="1200" dirty="0" smtClean="0">
                          <a:solidFill>
                            <a:srgbClr val="FF7C30"/>
                          </a:solidFill>
                          <a:effectLst/>
                          <a:latin typeface="+mn-lt"/>
                          <a:ea typeface="Calibri"/>
                          <a:cs typeface="+mn-cs"/>
                          <a:hlinkClick r:id="rId4"/>
                        </a:rPr>
                        <a:t>Kura.Manjunath@firstsource.com</a:t>
                      </a:r>
                      <a:endParaRPr lang="en-IN" sz="1000" u="sng" kern="1200" dirty="0">
                        <a:solidFill>
                          <a:srgbClr val="FF7C30"/>
                        </a:solidFill>
                        <a:effectLst/>
                        <a:latin typeface="+mn-lt"/>
                        <a:ea typeface="Calibri"/>
                        <a:cs typeface="+mn-cs"/>
                      </a:endParaRPr>
                    </a:p>
                  </a:txBody>
                  <a:tcPr marL="68580" marR="68580" marT="0" marB="0" anchor="ctr">
                    <a:lnL w="12700" cmpd="sng">
                      <a:noFill/>
                      <a:prstDash val="solid"/>
                    </a:lnL>
                    <a:lnR w="12700" cmpd="sng">
                      <a:noFill/>
                      <a:prstDash val="soli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2"/>
                  </a:ext>
                </a:extLst>
              </a:tr>
              <a:tr h="556435">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3</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100" dirty="0" smtClean="0">
                          <a:latin typeface="Calibri (Body)"/>
                        </a:rPr>
                        <a:t>Admin &amp; Facility</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100" dirty="0" smtClean="0">
                          <a:latin typeface="Calibri (Body)"/>
                        </a:rPr>
                        <a:t>Admin</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N" sz="1000" dirty="0" smtClean="0">
                          <a:solidFill>
                            <a:srgbClr val="000000"/>
                          </a:solidFill>
                          <a:effectLst/>
                          <a:latin typeface="+mn-lt"/>
                          <a:ea typeface="Calibri"/>
                        </a:rPr>
                        <a:t>Respective Admin SPOC</a:t>
                      </a:r>
                      <a:endParaRPr lang="en-IN" sz="1000" dirty="0">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N" sz="1000" dirty="0" smtClean="0">
                          <a:solidFill>
                            <a:srgbClr val="000000"/>
                          </a:solidFill>
                          <a:effectLst/>
                          <a:latin typeface="+mn-lt"/>
                          <a:ea typeface="Calibri"/>
                        </a:rPr>
                        <a:t>Kevin Pinto</a:t>
                      </a:r>
                      <a:r>
                        <a:rPr lang="en-IN" sz="1000" dirty="0">
                          <a:solidFill>
                            <a:srgbClr val="000000"/>
                          </a:solidFill>
                          <a:effectLst/>
                          <a:latin typeface="+mn-lt"/>
                          <a:ea typeface="Calibri"/>
                        </a:rPr>
                        <a:t/>
                      </a:r>
                      <a:br>
                        <a:rPr lang="en-IN" sz="1000" dirty="0">
                          <a:solidFill>
                            <a:srgbClr val="000000"/>
                          </a:solidFill>
                          <a:effectLst/>
                          <a:latin typeface="+mn-lt"/>
                          <a:ea typeface="Calibri"/>
                        </a:rPr>
                      </a:br>
                      <a:r>
                        <a:rPr lang="en-IN" sz="1000" u="sng" kern="1200" dirty="0" smtClean="0">
                          <a:solidFill>
                            <a:schemeClr val="accent1"/>
                          </a:solidFill>
                          <a:effectLst/>
                          <a:latin typeface="+mn-lt"/>
                          <a:ea typeface="Calibri"/>
                          <a:cs typeface="+mn-cs"/>
                        </a:rPr>
                        <a:t>KevinP@firstsource.com</a:t>
                      </a:r>
                      <a:endParaRPr lang="en-IN" sz="1000" u="sng" kern="1200" dirty="0">
                        <a:solidFill>
                          <a:schemeClr val="accent1"/>
                        </a:solidFill>
                        <a:effectLst/>
                        <a:latin typeface="+mn-lt"/>
                        <a:ea typeface="Calibri"/>
                        <a:cs typeface="+mn-cs"/>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N" sz="1000" dirty="0" smtClean="0">
                          <a:solidFill>
                            <a:srgbClr val="000000"/>
                          </a:solidFill>
                          <a:effectLst/>
                          <a:latin typeface="+mn-lt"/>
                          <a:ea typeface="Calibri"/>
                        </a:rPr>
                        <a:t>Garry Penn</a:t>
                      </a:r>
                      <a:r>
                        <a:rPr lang="en-IN" sz="1000" dirty="0">
                          <a:solidFill>
                            <a:srgbClr val="000000"/>
                          </a:solidFill>
                          <a:effectLst/>
                          <a:latin typeface="+mn-lt"/>
                          <a:ea typeface="Calibri"/>
                        </a:rPr>
                        <a:t/>
                      </a:r>
                      <a:br>
                        <a:rPr lang="en-IN" sz="1000" dirty="0">
                          <a:solidFill>
                            <a:srgbClr val="000000"/>
                          </a:solidFill>
                          <a:effectLst/>
                          <a:latin typeface="+mn-lt"/>
                          <a:ea typeface="Calibri"/>
                        </a:rPr>
                      </a:br>
                      <a:r>
                        <a:rPr lang="en-IN" sz="1000" u="sng" dirty="0" smtClean="0">
                          <a:solidFill>
                            <a:schemeClr val="accent1"/>
                          </a:solidFill>
                          <a:effectLst/>
                          <a:latin typeface="+mn-lt"/>
                          <a:ea typeface="Calibri"/>
                        </a:rPr>
                        <a:t>Garry.Penn@firstsource.com</a:t>
                      </a:r>
                      <a:endParaRPr lang="en-IN" sz="1000" dirty="0">
                        <a:solidFill>
                          <a:schemeClr val="accent1"/>
                        </a:solidFill>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IN" sz="1000" dirty="0" smtClean="0">
                          <a:solidFill>
                            <a:srgbClr val="000000"/>
                          </a:solidFill>
                          <a:effectLst/>
                          <a:latin typeface="+mn-lt"/>
                          <a:ea typeface="Calibri"/>
                        </a:rPr>
                        <a:t>Tom </a:t>
                      </a:r>
                      <a:r>
                        <a:rPr lang="en-IN" sz="1000" dirty="0" err="1" smtClean="0">
                          <a:solidFill>
                            <a:srgbClr val="000000"/>
                          </a:solidFill>
                          <a:effectLst/>
                          <a:latin typeface="+mn-lt"/>
                          <a:ea typeface="Calibri"/>
                        </a:rPr>
                        <a:t>Braker</a:t>
                      </a:r>
                      <a:endParaRPr lang="en-IN" sz="1000" dirty="0" smtClean="0">
                        <a:solidFill>
                          <a:srgbClr val="000000"/>
                        </a:solidFill>
                        <a:effectLst/>
                        <a:latin typeface="+mn-lt"/>
                        <a:ea typeface="Calibri"/>
                      </a:endParaRPr>
                    </a:p>
                    <a:p>
                      <a:pPr algn="ctr">
                        <a:spcAft>
                          <a:spcPts val="0"/>
                        </a:spcAft>
                      </a:pPr>
                      <a:r>
                        <a:rPr lang="en-IN" sz="1000" u="sng" dirty="0" smtClean="0">
                          <a:solidFill>
                            <a:schemeClr val="accent1"/>
                          </a:solidFill>
                          <a:effectLst/>
                          <a:latin typeface="+mn-lt"/>
                          <a:ea typeface="Calibri"/>
                        </a:rPr>
                        <a:t>Tom.Braker@na.firstsource.com</a:t>
                      </a: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09454">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4</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IN" sz="1100" dirty="0" smtClean="0">
                          <a:latin typeface="Calibri (Body)"/>
                        </a:rPr>
                        <a:t>HR</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IN" sz="1100" dirty="0" smtClean="0">
                          <a:latin typeface="Calibri (Body)"/>
                        </a:rPr>
                        <a:t>HR</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gridSpan="2">
                  <a:txBody>
                    <a:bodyPr/>
                    <a:lstStyle/>
                    <a:p>
                      <a:pPr algn="ctr">
                        <a:spcAft>
                          <a:spcPts val="0"/>
                        </a:spcAft>
                      </a:pPr>
                      <a:r>
                        <a:rPr lang="en-IN" sz="1000" dirty="0" smtClean="0">
                          <a:effectLst/>
                          <a:latin typeface="+mn-lt"/>
                          <a:ea typeface="Calibri"/>
                        </a:rPr>
                        <a:t>Nagendar Panday </a:t>
                      </a:r>
                      <a:r>
                        <a:rPr lang="en-IN" sz="1000" dirty="0" smtClean="0">
                          <a:effectLst/>
                          <a:latin typeface="+mn-lt"/>
                          <a:ea typeface="Calibri"/>
                          <a:hlinkClick r:id="rId5"/>
                        </a:rPr>
                        <a:t>Nagendar.Panday@firstsource.com</a:t>
                      </a:r>
                      <a:endParaRPr lang="en-IN" sz="1000" dirty="0" smtClean="0">
                        <a:effectLst/>
                        <a:latin typeface="+mn-lt"/>
                        <a:ea typeface="Calibri"/>
                      </a:endParaRPr>
                    </a:p>
                    <a:p>
                      <a:pPr algn="ctr">
                        <a:spcAft>
                          <a:spcPts val="0"/>
                        </a:spcAft>
                      </a:pPr>
                      <a:r>
                        <a:rPr lang="en-IN" sz="1000" kern="1200" dirty="0" smtClean="0">
                          <a:solidFill>
                            <a:schemeClr val="tx1"/>
                          </a:solidFill>
                          <a:effectLst/>
                          <a:latin typeface="+mn-lt"/>
                          <a:ea typeface="+mn-ea"/>
                          <a:cs typeface="+mn-cs"/>
                        </a:rPr>
                        <a:t>Peter </a:t>
                      </a:r>
                      <a:r>
                        <a:rPr lang="en-IN" sz="1000" kern="1200" dirty="0" err="1" smtClean="0">
                          <a:solidFill>
                            <a:schemeClr val="tx1"/>
                          </a:solidFill>
                          <a:effectLst/>
                          <a:latin typeface="+mn-lt"/>
                          <a:ea typeface="+mn-ea"/>
                          <a:cs typeface="+mn-cs"/>
                        </a:rPr>
                        <a:t>Fernandes</a:t>
                      </a:r>
                      <a:r>
                        <a:rPr lang="en-IN" sz="1000" kern="1200" dirty="0" smtClean="0">
                          <a:solidFill>
                            <a:schemeClr val="tx1"/>
                          </a:solidFill>
                          <a:effectLst/>
                          <a:latin typeface="+mn-lt"/>
                          <a:ea typeface="+mn-ea"/>
                          <a:cs typeface="+mn-cs"/>
                        </a:rPr>
                        <a:t> </a:t>
                      </a:r>
                      <a:r>
                        <a:rPr lang="en-IN" sz="1000" u="sng" kern="1200" dirty="0" smtClean="0">
                          <a:solidFill>
                            <a:schemeClr val="tx1"/>
                          </a:solidFill>
                          <a:effectLst/>
                          <a:latin typeface="+mn-lt"/>
                          <a:ea typeface="+mn-ea"/>
                          <a:cs typeface="+mn-cs"/>
                          <a:hlinkClick r:id="rId6"/>
                        </a:rPr>
                        <a:t>Peter.fernandes@firstsource.com</a:t>
                      </a:r>
                      <a:endParaRPr lang="en-IN" sz="1000" u="sng" kern="1200" dirty="0" smtClean="0">
                        <a:solidFill>
                          <a:schemeClr val="tx1"/>
                        </a:solidFill>
                        <a:effectLst/>
                        <a:latin typeface="+mn-lt"/>
                        <a:ea typeface="+mn-ea"/>
                        <a:cs typeface="+mn-cs"/>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IN" sz="1000" kern="1200" dirty="0" smtClean="0">
                          <a:solidFill>
                            <a:schemeClr val="tx1"/>
                          </a:solidFill>
                          <a:effectLst/>
                          <a:latin typeface="+mn-lt"/>
                          <a:ea typeface="+mn-ea"/>
                          <a:cs typeface="+mn-cs"/>
                        </a:rPr>
                        <a:t>Aniruddha Gupta </a:t>
                      </a:r>
                      <a:r>
                        <a:rPr lang="en-IN" sz="1000" u="sng" kern="1200" dirty="0" smtClean="0">
                          <a:solidFill>
                            <a:schemeClr val="tx1"/>
                          </a:solidFill>
                          <a:effectLst/>
                          <a:latin typeface="+mn-lt"/>
                          <a:ea typeface="+mn-ea"/>
                          <a:cs typeface="+mn-cs"/>
                          <a:hlinkClick r:id="rId7"/>
                        </a:rPr>
                        <a:t>Aniruddha.gupta@firstsource.com</a:t>
                      </a:r>
                      <a:endParaRPr lang="en-IN" sz="1000" u="sng" kern="1200" dirty="0" smtClean="0">
                        <a:solidFill>
                          <a:schemeClr val="tx1"/>
                        </a:solidFill>
                        <a:effectLst/>
                        <a:latin typeface="+mn-lt"/>
                        <a:ea typeface="+mn-ea"/>
                        <a:cs typeface="+mn-cs"/>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IN" sz="1000" kern="1200" dirty="0" err="1" smtClean="0">
                          <a:solidFill>
                            <a:schemeClr val="tx1"/>
                          </a:solidFill>
                          <a:effectLst/>
                          <a:latin typeface="+mn-lt"/>
                          <a:ea typeface="+mn-ea"/>
                          <a:cs typeface="+mn-cs"/>
                        </a:rPr>
                        <a:t>Narasimha</a:t>
                      </a:r>
                      <a:r>
                        <a:rPr lang="en-IN" sz="1000" kern="1200" dirty="0" smtClean="0">
                          <a:solidFill>
                            <a:schemeClr val="tx1"/>
                          </a:solidFill>
                          <a:effectLst/>
                          <a:latin typeface="+mn-lt"/>
                          <a:ea typeface="+mn-ea"/>
                          <a:cs typeface="+mn-cs"/>
                        </a:rPr>
                        <a:t> </a:t>
                      </a:r>
                      <a:r>
                        <a:rPr lang="en-IN" sz="1000" kern="1200" dirty="0" err="1" smtClean="0">
                          <a:solidFill>
                            <a:schemeClr val="tx1"/>
                          </a:solidFill>
                          <a:effectLst/>
                          <a:latin typeface="+mn-lt"/>
                          <a:ea typeface="+mn-ea"/>
                          <a:cs typeface="+mn-cs"/>
                        </a:rPr>
                        <a:t>Gaonkarv</a:t>
                      </a:r>
                      <a:r>
                        <a:rPr lang="en-IN" sz="1000" kern="1200" dirty="0" smtClean="0">
                          <a:solidFill>
                            <a:schemeClr val="tx1"/>
                          </a:solidFill>
                          <a:effectLst/>
                          <a:latin typeface="+mn-lt"/>
                          <a:ea typeface="+mn-ea"/>
                          <a:cs typeface="+mn-cs"/>
                        </a:rPr>
                        <a:t> </a:t>
                      </a:r>
                      <a:r>
                        <a:rPr lang="en-IN" sz="1000" u="sng" kern="1200" dirty="0" smtClean="0">
                          <a:solidFill>
                            <a:schemeClr val="tx1"/>
                          </a:solidFill>
                          <a:effectLst/>
                          <a:latin typeface="+mn-lt"/>
                          <a:ea typeface="+mn-ea"/>
                          <a:cs typeface="+mn-cs"/>
                          <a:hlinkClick r:id="rId8"/>
                        </a:rPr>
                        <a:t>Narasimha.gaonkarv@firstsource.com</a:t>
                      </a:r>
                      <a:endParaRPr lang="en-IN" sz="1000" u="sng" kern="1200" dirty="0" smtClean="0">
                        <a:solidFill>
                          <a:schemeClr val="tx1"/>
                        </a:solidFill>
                        <a:effectLst/>
                        <a:latin typeface="+mn-lt"/>
                        <a:ea typeface="+mn-ea"/>
                        <a:cs typeface="+mn-cs"/>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IN" sz="1000" kern="1200" dirty="0" smtClean="0">
                          <a:solidFill>
                            <a:schemeClr val="tx1"/>
                          </a:solidFill>
                          <a:effectLst/>
                          <a:latin typeface="+mn-lt"/>
                          <a:ea typeface="+mn-ea"/>
                          <a:cs typeface="+mn-cs"/>
                        </a:rPr>
                        <a:t>Sudhindra Kakade </a:t>
                      </a:r>
                      <a:r>
                        <a:rPr lang="en-IN" sz="1000" u="sng" kern="1200" dirty="0" smtClean="0">
                          <a:solidFill>
                            <a:schemeClr val="tx1"/>
                          </a:solidFill>
                          <a:effectLst/>
                          <a:latin typeface="+mn-lt"/>
                          <a:ea typeface="+mn-ea"/>
                          <a:cs typeface="+mn-cs"/>
                          <a:hlinkClick r:id="rId9"/>
                        </a:rPr>
                        <a:t>Sudhindra.kakade@firstsource.com</a:t>
                      </a:r>
                      <a:endParaRPr lang="en-IN" sz="1000" dirty="0" smtClean="0">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hMerge="1">
                  <a:txBody>
                    <a:bodyPr/>
                    <a:lstStyle/>
                    <a:p>
                      <a:pPr algn="ctr">
                        <a:spcAft>
                          <a:spcPts val="0"/>
                        </a:spcAft>
                      </a:pPr>
                      <a:endParaRPr lang="en-IN" sz="1000" dirty="0">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lang="en-IN" sz="1000" dirty="0" smtClean="0"/>
                        <a:t>Gemma </a:t>
                      </a:r>
                      <a:r>
                        <a:rPr lang="en-IN" sz="1000" dirty="0" err="1" smtClean="0"/>
                        <a:t>Rigg</a:t>
                      </a:r>
                      <a:r>
                        <a:rPr lang="en-IN" sz="1000" dirty="0" smtClean="0"/>
                        <a:t> </a:t>
                      </a:r>
                      <a:r>
                        <a:rPr lang="en-IN" sz="1000" dirty="0" smtClean="0">
                          <a:hlinkClick r:id="rId10"/>
                        </a:rPr>
                        <a:t>Gemma.Rigg@firstsource.com</a:t>
                      </a:r>
                      <a:endParaRPr lang="en-IN" sz="1000" dirty="0"/>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lang="en-IN" sz="1000" dirty="0" smtClean="0"/>
                        <a:t>Karin Price </a:t>
                      </a:r>
                    </a:p>
                    <a:p>
                      <a:pPr algn="ctr"/>
                      <a:r>
                        <a:rPr lang="en-IN" sz="1000" dirty="0" smtClean="0">
                          <a:hlinkClick r:id="rId11"/>
                        </a:rPr>
                        <a:t>Karin.Price@gomedassist.com</a:t>
                      </a:r>
                      <a:endParaRPr lang="en-IN" sz="1000" dirty="0"/>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480663">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5</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100" dirty="0" smtClean="0">
                          <a:latin typeface="Calibri (Body)"/>
                        </a:rPr>
                        <a:t>Recruitment</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100" dirty="0" smtClean="0">
                          <a:latin typeface="Calibri (Body)"/>
                        </a:rPr>
                        <a:t>Recruitment</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spcAft>
                          <a:spcPts val="0"/>
                        </a:spcAft>
                      </a:pPr>
                      <a:endParaRPr lang="en-IN" sz="1000" dirty="0" smtClean="0">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IN" sz="1000" dirty="0" smtClean="0">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IN" sz="1000" dirty="0"/>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IN" sz="1000" dirty="0"/>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409454">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6</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IN" sz="1100" dirty="0" smtClean="0">
                          <a:latin typeface="Calibri (Body)"/>
                        </a:rPr>
                        <a:t>Marketing</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IN" sz="1100" dirty="0" smtClean="0">
                          <a:latin typeface="Calibri (Body)"/>
                        </a:rPr>
                        <a:t>Marketing</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gridSpan="4">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IN" sz="1100" dirty="0" err="1" smtClean="0">
                          <a:effectLst/>
                          <a:latin typeface="+mn-lt"/>
                          <a:ea typeface="Calibri"/>
                        </a:rPr>
                        <a:t>Agnelo.Freitas</a:t>
                      </a:r>
                      <a:r>
                        <a:rPr lang="en-IN" sz="1100" dirty="0" smtClean="0">
                          <a:effectLst/>
                          <a:latin typeface="+mn-lt"/>
                          <a:ea typeface="Calibri"/>
                        </a:rPr>
                        <a:t>  </a:t>
                      </a:r>
                      <a:r>
                        <a:rPr lang="en-IN" sz="1100" dirty="0" smtClean="0">
                          <a:effectLst/>
                          <a:latin typeface="+mn-lt"/>
                          <a:ea typeface="Calibri"/>
                          <a:hlinkClick r:id="rId12"/>
                        </a:rPr>
                        <a:t>Agnelo.Freitas@firstsource.com</a:t>
                      </a:r>
                      <a:r>
                        <a:rPr lang="en-IN" sz="1100" dirty="0" smtClean="0">
                          <a:effectLst/>
                          <a:latin typeface="+mn-lt"/>
                          <a:ea typeface="Calibri"/>
                        </a:rPr>
                        <a:t> ; </a:t>
                      </a:r>
                      <a:r>
                        <a:rPr lang="en-IN" sz="1100" dirty="0" err="1" smtClean="0">
                          <a:effectLst/>
                          <a:latin typeface="+mn-lt"/>
                          <a:ea typeface="Calibri"/>
                        </a:rPr>
                        <a:t>Saptarshi</a:t>
                      </a:r>
                      <a:r>
                        <a:rPr lang="en-IN" sz="1100" dirty="0" smtClean="0">
                          <a:effectLst/>
                          <a:latin typeface="+mn-lt"/>
                          <a:ea typeface="Calibri"/>
                        </a:rPr>
                        <a:t> </a:t>
                      </a:r>
                      <a:r>
                        <a:rPr lang="en-IN" sz="1100" dirty="0" err="1" smtClean="0">
                          <a:effectLst/>
                          <a:latin typeface="+mn-lt"/>
                          <a:ea typeface="Calibri"/>
                        </a:rPr>
                        <a:t>Chaudhry</a:t>
                      </a:r>
                      <a:r>
                        <a:rPr lang="en-IN" sz="1100" dirty="0" smtClean="0">
                          <a:effectLst/>
                          <a:latin typeface="+mn-lt"/>
                          <a:ea typeface="Calibri"/>
                        </a:rPr>
                        <a:t> </a:t>
                      </a:r>
                      <a:r>
                        <a:rPr lang="en-IN" sz="1100" dirty="0" smtClean="0">
                          <a:effectLst/>
                          <a:latin typeface="+mn-lt"/>
                          <a:ea typeface="Calibri"/>
                          <a:hlinkClick r:id="rId13"/>
                        </a:rPr>
                        <a:t>Saptarshi.Chaudhury@firstsource.com</a:t>
                      </a:r>
                      <a:r>
                        <a:rPr lang="en-IN" sz="1100" dirty="0" smtClean="0">
                          <a:effectLst/>
                          <a:latin typeface="+mn-lt"/>
                          <a:ea typeface="Calibri"/>
                        </a:rPr>
                        <a:t> ;</a:t>
                      </a:r>
                    </a:p>
                    <a:p>
                      <a:pPr marL="0" marR="0" indent="0" algn="ctr" defTabSz="914377" rtl="0" eaLnBrk="1" fontAlgn="auto" latinLnBrk="0" hangingPunct="1">
                        <a:lnSpc>
                          <a:spcPct val="100000"/>
                        </a:lnSpc>
                        <a:spcBef>
                          <a:spcPts val="0"/>
                        </a:spcBef>
                        <a:spcAft>
                          <a:spcPts val="0"/>
                        </a:spcAft>
                        <a:buClrTx/>
                        <a:buSzTx/>
                        <a:buFontTx/>
                        <a:buNone/>
                        <a:tabLst/>
                        <a:defRPr/>
                      </a:pPr>
                      <a:r>
                        <a:rPr lang="en-IN" sz="1100" dirty="0" smtClean="0">
                          <a:effectLst/>
                          <a:latin typeface="+mn-lt"/>
                          <a:ea typeface="Calibri"/>
                        </a:rPr>
                        <a:t> </a:t>
                      </a:r>
                      <a:r>
                        <a:rPr lang="en-IN" sz="1100" dirty="0" err="1" smtClean="0">
                          <a:effectLst/>
                          <a:latin typeface="+mn-lt"/>
                          <a:ea typeface="Calibri"/>
                        </a:rPr>
                        <a:t>Sarika</a:t>
                      </a:r>
                      <a:r>
                        <a:rPr lang="en-IN" sz="1100" dirty="0" smtClean="0">
                          <a:effectLst/>
                          <a:latin typeface="+mn-lt"/>
                          <a:ea typeface="Calibri"/>
                        </a:rPr>
                        <a:t> </a:t>
                      </a:r>
                      <a:r>
                        <a:rPr lang="en-IN" sz="1100" dirty="0" err="1" smtClean="0">
                          <a:effectLst/>
                          <a:latin typeface="+mn-lt"/>
                          <a:ea typeface="Calibri"/>
                        </a:rPr>
                        <a:t>Rath</a:t>
                      </a:r>
                      <a:r>
                        <a:rPr lang="en-IN" sz="1100" dirty="0" smtClean="0">
                          <a:effectLst/>
                          <a:latin typeface="+mn-lt"/>
                          <a:ea typeface="Calibri"/>
                        </a:rPr>
                        <a:t>  </a:t>
                      </a:r>
                      <a:r>
                        <a:rPr lang="en-IN" sz="1100" dirty="0" smtClean="0">
                          <a:effectLst/>
                          <a:latin typeface="+mn-lt"/>
                          <a:ea typeface="Calibri"/>
                          <a:hlinkClick r:id="rId14"/>
                        </a:rPr>
                        <a:t>Sarika.Rath@firstsource.com</a:t>
                      </a:r>
                      <a:r>
                        <a:rPr lang="en-IN" sz="1100" dirty="0" smtClean="0">
                          <a:effectLst/>
                          <a:latin typeface="+mn-lt"/>
                          <a:ea typeface="Calibri"/>
                        </a:rPr>
                        <a:t> </a:t>
                      </a: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r>
              <a:tr h="498466">
                <a:tc>
                  <a:txBody>
                    <a:bodyPr/>
                    <a:lstStyle/>
                    <a:p>
                      <a:pPr marL="0" marR="0" lvl="0" indent="0" algn="ctr" defTabSz="684213" rtl="0" eaLnBrk="0" fontAlgn="base" latinLnBrk="0" hangingPunct="0">
                        <a:lnSpc>
                          <a:spcPct val="100000"/>
                        </a:lnSpc>
                        <a:spcBef>
                          <a:spcPts val="300"/>
                        </a:spcBef>
                        <a:spcAft>
                          <a:spcPct val="0"/>
                        </a:spcAft>
                        <a:buClrTx/>
                        <a:buSzPct val="25000"/>
                        <a:buFont typeface="Wingdings" pitchFamily="2" charset="2"/>
                        <a:buNone/>
                        <a:tabLst/>
                      </a:pPr>
                      <a:r>
                        <a:rPr kumimoji="0" lang="en-US" sz="1100" b="1" i="0" u="none" strike="noStrike" cap="none" normalizeH="0" baseline="0" dirty="0" smtClean="0">
                          <a:ln>
                            <a:noFill/>
                          </a:ln>
                          <a:solidFill>
                            <a:schemeClr val="bg2">
                              <a:lumMod val="25000"/>
                            </a:schemeClr>
                          </a:solidFill>
                          <a:effectLst/>
                          <a:latin typeface="Calibri" panose="020F0502020204030204" pitchFamily="34" charset="0"/>
                        </a:rPr>
                        <a:t>7</a:t>
                      </a:r>
                      <a:endParaRPr kumimoji="0" lang="en-US" sz="1100" b="1" i="0" u="none" strike="noStrike" cap="none" normalizeH="0" baseline="0" dirty="0">
                        <a:ln>
                          <a:noFill/>
                        </a:ln>
                        <a:solidFill>
                          <a:schemeClr val="bg2">
                            <a:lumMod val="25000"/>
                          </a:schemeClr>
                        </a:solidFill>
                        <a:effectLst/>
                        <a:latin typeface="Calibri" panose="020F0502020204030204" pitchFamily="34" charset="0"/>
                      </a:endParaRPr>
                    </a:p>
                  </a:txBody>
                  <a:tcPr marT="91440" marB="91440" anchor="ctr" horzOverflow="overflow">
                    <a:lnL w="12700" cmpd="sng">
                      <a:noFill/>
                      <a:prstDash val="soli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100" dirty="0" smtClean="0">
                          <a:latin typeface="Calibri (Body)"/>
                        </a:rPr>
                        <a:t>Corporate Communication</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100" dirty="0" smtClean="0">
                          <a:latin typeface="Calibri (Body)"/>
                        </a:rPr>
                        <a:t>Corporate Communication</a:t>
                      </a:r>
                      <a:endParaRPr lang="en-IN" sz="1100" dirty="0">
                        <a:latin typeface="Calibri (Body)"/>
                      </a:endParaRPr>
                    </a:p>
                  </a:txBody>
                  <a:tcPr anchor="ctr" anchorCtr="1">
                    <a:lnL w="12700" cmpd="sng">
                      <a:noFill/>
                      <a:prstDash val="solid"/>
                    </a:lnL>
                    <a:lnR w="12700" cmpd="sng">
                      <a:noFill/>
                      <a:prstDash val="soli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vMerge="1">
                  <a:txBody>
                    <a:bodyPr/>
                    <a:lstStyle/>
                    <a:p>
                      <a:pPr algn="ctr">
                        <a:spcAft>
                          <a:spcPts val="0"/>
                        </a:spcAft>
                      </a:pPr>
                      <a:endParaRPr lang="en-IN" sz="1100" dirty="0">
                        <a:effectLst/>
                        <a:latin typeface="+mn-lt"/>
                        <a:ea typeface="Calibri"/>
                      </a:endParaRPr>
                    </a:p>
                  </a:txBody>
                  <a:tcPr marL="68580" marR="68580" marT="0" marB="0" anchor="ctr">
                    <a:lnL w="12700" cmpd="sng">
                      <a:noFill/>
                      <a:prstDash val="solid"/>
                    </a:lnL>
                    <a:lnR w="12700" cmpd="sng">
                      <a:noFill/>
                      <a:prstDash val="soli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r>
            </a:tbl>
          </a:graphicData>
        </a:graphic>
      </p:graphicFrame>
      <p:sp>
        <p:nvSpPr>
          <p:cNvPr id="5" name="Rectangle 4"/>
          <p:cNvSpPr/>
          <p:nvPr/>
        </p:nvSpPr>
        <p:spPr>
          <a:xfrm>
            <a:off x="302259" y="838200"/>
            <a:ext cx="11254741" cy="965200"/>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144000" rtlCol="0" anchor="t" anchorCtr="0"/>
          <a:lstStyle/>
          <a:p>
            <a:pPr marL="0" lvl="1">
              <a:lnSpc>
                <a:spcPct val="130000"/>
              </a:lnSpc>
              <a:spcBef>
                <a:spcPts val="600"/>
              </a:spcBef>
              <a:buSzPct val="100000"/>
            </a:pPr>
            <a:r>
              <a:rPr lang="en-US" dirty="0" smtClean="0">
                <a:solidFill>
                  <a:schemeClr val="bg2">
                    <a:lumMod val="25000"/>
                  </a:schemeClr>
                </a:solidFill>
                <a:latin typeface="Calibri" panose="020F0502020204030204" pitchFamily="34" charset="0"/>
              </a:rPr>
              <a:t>Each department has nominated their SPOC’s for raising the request on tool. The below metrics will assist user in identifying the right SPOC for raising a request.</a:t>
            </a:r>
            <a:endParaRPr lang="en-US" dirty="0">
              <a:solidFill>
                <a:schemeClr val="bg2">
                  <a:lumMod val="25000"/>
                </a:schemeClr>
              </a:solidFill>
              <a:latin typeface="Calibri" panose="020F0502020204030204" pitchFamily="34" charset="0"/>
            </a:endParaRPr>
          </a:p>
        </p:txBody>
      </p:sp>
      <p:sp>
        <p:nvSpPr>
          <p:cNvPr id="6" name="TextBox 5"/>
          <p:cNvSpPr txBox="1"/>
          <p:nvPr/>
        </p:nvSpPr>
        <p:spPr bwMode="gray">
          <a:xfrm>
            <a:off x="171450" y="6084887"/>
            <a:ext cx="11068050" cy="200055"/>
          </a:xfrm>
          <a:prstGeom prst="rect">
            <a:avLst/>
          </a:prstGeom>
          <a:noFill/>
        </p:spPr>
        <p:txBody>
          <a:bodyPr wrap="square" lIns="0" tIns="0" rIns="0" bIns="0" rtlCol="0" anchor="ctr">
            <a:spAutoFit/>
          </a:bodyPr>
          <a:lstStyle/>
          <a:p>
            <a:r>
              <a:rPr lang="en-US" sz="1300" b="1" dirty="0" smtClean="0">
                <a:solidFill>
                  <a:schemeClr val="bg2">
                    <a:lumMod val="25000"/>
                  </a:schemeClr>
                </a:solidFill>
                <a:latin typeface="Calibri" panose="020F0502020204030204" pitchFamily="34" charset="0"/>
              </a:rPr>
              <a:t>Note:  To </a:t>
            </a:r>
            <a:r>
              <a:rPr lang="en-US" sz="1300" b="1" dirty="0">
                <a:solidFill>
                  <a:schemeClr val="bg2">
                    <a:lumMod val="25000"/>
                  </a:schemeClr>
                </a:solidFill>
                <a:latin typeface="Calibri" panose="020F0502020204030204" pitchFamily="34" charset="0"/>
              </a:rPr>
              <a:t>n</a:t>
            </a:r>
            <a:r>
              <a:rPr lang="en-US" sz="1300" b="1" dirty="0" smtClean="0">
                <a:solidFill>
                  <a:schemeClr val="bg2">
                    <a:lumMod val="25000"/>
                  </a:schemeClr>
                </a:solidFill>
                <a:latin typeface="Calibri" panose="020F0502020204030204" pitchFamily="34" charset="0"/>
              </a:rPr>
              <a:t>ominate  SPOC for department other than mentioned above please feel free to write on </a:t>
            </a:r>
            <a:r>
              <a:rPr lang="en-US" sz="1300" b="1" dirty="0" smtClean="0">
                <a:solidFill>
                  <a:schemeClr val="bg2">
                    <a:lumMod val="25000"/>
                  </a:schemeClr>
                </a:solidFill>
                <a:latin typeface="Calibri" panose="020F0502020204030204" pitchFamily="34" charset="0"/>
                <a:hlinkClick r:id="rId15"/>
              </a:rPr>
              <a:t>GCT.update@firstsource.com</a:t>
            </a:r>
            <a:r>
              <a:rPr lang="en-US" sz="1300" b="1" dirty="0" smtClean="0">
                <a:solidFill>
                  <a:schemeClr val="bg2">
                    <a:lumMod val="25000"/>
                  </a:schemeClr>
                </a:solidFill>
                <a:latin typeface="Calibri" panose="020F0502020204030204" pitchFamily="34" charset="0"/>
              </a:rPr>
              <a:t> </a:t>
            </a:r>
            <a:endParaRPr lang="en-US" sz="1300" b="1" dirty="0">
              <a:solidFill>
                <a:schemeClr val="bg2">
                  <a:lumMod val="25000"/>
                </a:schemeClr>
              </a:solidFill>
              <a:latin typeface="Calibri" panose="020F0502020204030204" pitchFamily="34" charset="0"/>
            </a:endParaRPr>
          </a:p>
        </p:txBody>
      </p:sp>
      <p:sp>
        <p:nvSpPr>
          <p:cNvPr id="7" name="Rectangle 6"/>
          <p:cNvSpPr/>
          <p:nvPr/>
        </p:nvSpPr>
        <p:spPr>
          <a:xfrm>
            <a:off x="10983907" y="5512638"/>
            <a:ext cx="1095386" cy="746904"/>
          </a:xfrm>
          <a:prstGeom prst="rect">
            <a:avLst/>
          </a:prstGeom>
          <a:solidFill>
            <a:srgbClr val="FFC0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144000" rtlCol="0" anchor="t" anchorCtr="1"/>
          <a:lstStyle/>
          <a:p>
            <a:pPr marL="0" lvl="1">
              <a:lnSpc>
                <a:spcPct val="130000"/>
              </a:lnSpc>
              <a:spcBef>
                <a:spcPts val="600"/>
              </a:spcBef>
              <a:buSzPct val="100000"/>
            </a:pPr>
            <a:r>
              <a:rPr lang="en-US" sz="1200" b="1" u="sng" dirty="0" smtClean="0">
                <a:solidFill>
                  <a:schemeClr val="bg2">
                    <a:lumMod val="25000"/>
                  </a:schemeClr>
                </a:solidFill>
                <a:latin typeface="Calibri" panose="020F0502020204030204" pitchFamily="34" charset="0"/>
              </a:rPr>
              <a:t>Checklist</a:t>
            </a:r>
            <a:endParaRPr lang="en-US" sz="1200" b="1" u="sng" dirty="0">
              <a:solidFill>
                <a:schemeClr val="bg2">
                  <a:lumMod val="25000"/>
                </a:schemeClr>
              </a:solidFill>
              <a:latin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87948449"/>
              </p:ext>
            </p:extLst>
          </p:nvPr>
        </p:nvGraphicFramePr>
        <p:xfrm>
          <a:off x="11192795" y="5898790"/>
          <a:ext cx="692811" cy="584559"/>
        </p:xfrm>
        <a:graphic>
          <a:graphicData uri="http://schemas.openxmlformats.org/presentationml/2006/ole">
            <mc:AlternateContent xmlns:mc="http://schemas.openxmlformats.org/markup-compatibility/2006">
              <mc:Choice xmlns:v="urn:schemas-microsoft-com:vml" Requires="v">
                <p:oleObj spid="_x0000_s4144" name="Worksheet" showAsIcon="1" r:id="rId16" imgW="914400" imgH="771480" progId="Excel.Sheet.12">
                  <p:embed/>
                </p:oleObj>
              </mc:Choice>
              <mc:Fallback>
                <p:oleObj name="Worksheet" showAsIcon="1" r:id="rId16" imgW="914400" imgH="771480" progId="Excel.Sheet.12">
                  <p:embed/>
                  <p:pic>
                    <p:nvPicPr>
                      <p:cNvPr id="0" name=""/>
                      <p:cNvPicPr/>
                      <p:nvPr/>
                    </p:nvPicPr>
                    <p:blipFill>
                      <a:blip r:embed="rId17"/>
                      <a:stretch>
                        <a:fillRect/>
                      </a:stretch>
                    </p:blipFill>
                    <p:spPr>
                      <a:xfrm>
                        <a:off x="11192795" y="5898790"/>
                        <a:ext cx="692811" cy="584559"/>
                      </a:xfrm>
                      <a:prstGeom prst="rect">
                        <a:avLst/>
                      </a:prstGeom>
                    </p:spPr>
                  </p:pic>
                </p:oleObj>
              </mc:Fallback>
            </mc:AlternateContent>
          </a:graphicData>
        </a:graphic>
      </p:graphicFrame>
    </p:spTree>
    <p:extLst>
      <p:ext uri="{BB962C8B-B14F-4D97-AF65-F5344CB8AC3E}">
        <p14:creationId xmlns:p14="http://schemas.microsoft.com/office/powerpoint/2010/main" val="132819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6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irstsource - Stay Ahead">
      <a:dk1>
        <a:srgbClr val="002044"/>
      </a:dk1>
      <a:lt1>
        <a:sysClr val="window" lastClr="FFFFFF"/>
      </a:lt1>
      <a:dk2>
        <a:srgbClr val="002855"/>
      </a:dk2>
      <a:lt2>
        <a:srgbClr val="EAEAEA"/>
      </a:lt2>
      <a:accent1>
        <a:srgbClr val="FF7F32"/>
      </a:accent1>
      <a:accent2>
        <a:srgbClr val="C6BCD0"/>
      </a:accent2>
      <a:accent3>
        <a:srgbClr val="F8E08E"/>
      </a:accent3>
      <a:accent4>
        <a:srgbClr val="9BCBEB"/>
      </a:accent4>
      <a:accent5>
        <a:srgbClr val="D0DEBB"/>
      </a:accent5>
      <a:accent6>
        <a:srgbClr val="1D4F91"/>
      </a:accent6>
      <a:hlink>
        <a:srgbClr val="FF7F32"/>
      </a:hlink>
      <a:folHlink>
        <a:srgbClr val="FF7F3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Firstsource - Stay Ahead</Template>
  <TotalTime>30495</TotalTime>
  <Words>145</Words>
  <Application>Microsoft Office PowerPoint</Application>
  <PresentationFormat>Custom</PresentationFormat>
  <Paragraphs>51</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Office Theme</vt:lpstr>
      <vt:lpstr>Worksheet</vt:lpstr>
      <vt:lpstr>Procurefirst SPOC’s (A software tool used for procurement)</vt:lpstr>
      <vt:lpstr>SPOC’s - Procurement Request &amp; Quotation Request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Tchernavskikh</dc:creator>
  <cp:lastModifiedBy>Bhavesh Tilawat</cp:lastModifiedBy>
  <cp:revision>343</cp:revision>
  <cp:lastPrinted>2018-12-13T07:22:59Z</cp:lastPrinted>
  <dcterms:created xsi:type="dcterms:W3CDTF">2016-11-30T10:44:34Z</dcterms:created>
  <dcterms:modified xsi:type="dcterms:W3CDTF">2019-04-15T07:42:09Z</dcterms:modified>
</cp:coreProperties>
</file>